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256" r:id="rId2"/>
    <p:sldId id="257" r:id="rId3"/>
    <p:sldId id="258" r:id="rId4"/>
    <p:sldId id="259" r:id="rId5"/>
    <p:sldId id="260" r:id="rId6"/>
    <p:sldId id="261" r:id="rId7"/>
    <p:sldId id="262" r:id="rId8"/>
    <p:sldId id="263" r:id="rId9"/>
    <p:sldId id="320" r:id="rId10"/>
    <p:sldId id="321" r:id="rId11"/>
    <p:sldId id="322"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4" r:id="rId32"/>
    <p:sldId id="283" r:id="rId33"/>
    <p:sldId id="285" r:id="rId34"/>
    <p:sldId id="286" r:id="rId35"/>
    <p:sldId id="287" r:id="rId36"/>
    <p:sldId id="288" r:id="rId37"/>
    <p:sldId id="289" r:id="rId38"/>
    <p:sldId id="290" r:id="rId39"/>
    <p:sldId id="291" r:id="rId40"/>
    <p:sldId id="319"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8" r:id="rId62"/>
    <p:sldId id="312" r:id="rId63"/>
    <p:sldId id="313" r:id="rId64"/>
    <p:sldId id="314" r:id="rId65"/>
    <p:sldId id="315" r:id="rId66"/>
    <p:sldId id="316" r:id="rId67"/>
    <p:sldId id="317" r:id="rId68"/>
  </p:sldIdLst>
  <p:sldSz cx="9144000" cy="6858000" type="screen4x3"/>
  <p:notesSz cx="9945688" cy="6858000"/>
  <p:defaultTextStyle>
    <a:defPPr>
      <a:defRPr lang="zh-CN"/>
    </a:defPPr>
    <a:lvl1pPr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SimSun"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SimSun"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SimSun"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8D56EC-0263-4FA7-A8B9-46426E1F686B}" v="15" dt="2024-03-26T06:42:26.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89185" autoAdjust="0"/>
  </p:normalViewPr>
  <p:slideViewPr>
    <p:cSldViewPr>
      <p:cViewPr>
        <p:scale>
          <a:sx n="146" d="100"/>
          <a:sy n="146" d="100"/>
        </p:scale>
        <p:origin x="59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T. Sun" userId="d8e846cab07525bd" providerId="LiveId" clId="{438D56EC-0263-4FA7-A8B9-46426E1F686B}"/>
    <pc:docChg chg="modSld">
      <pc:chgData name="X.T. Sun" userId="d8e846cab07525bd" providerId="LiveId" clId="{438D56EC-0263-4FA7-A8B9-46426E1F686B}" dt="2024-03-26T06:42:26.346" v="76"/>
      <pc:docMkLst>
        <pc:docMk/>
      </pc:docMkLst>
      <pc:sldChg chg="addSp delSp modSp mod">
        <pc:chgData name="X.T. Sun" userId="d8e846cab07525bd" providerId="LiveId" clId="{438D56EC-0263-4FA7-A8B9-46426E1F686B}" dt="2024-03-20T00:24:51.337" v="12"/>
        <pc:sldMkLst>
          <pc:docMk/>
          <pc:sldMk cId="0" sldId="261"/>
        </pc:sldMkLst>
        <pc:grpChg chg="del mod">
          <ac:chgData name="X.T. Sun" userId="d8e846cab07525bd" providerId="LiveId" clId="{438D56EC-0263-4FA7-A8B9-46426E1F686B}" dt="2024-03-20T00:24:48.992" v="10"/>
          <ac:grpSpMkLst>
            <pc:docMk/>
            <pc:sldMk cId="0" sldId="261"/>
            <ac:grpSpMk id="7" creationId="{884B91B1-F5CF-41B7-C446-EFDC8644E19E}"/>
          </ac:grpSpMkLst>
        </pc:grpChg>
        <pc:grpChg chg="del mod">
          <ac:chgData name="X.T. Sun" userId="d8e846cab07525bd" providerId="LiveId" clId="{438D56EC-0263-4FA7-A8B9-46426E1F686B}" dt="2024-03-20T00:24:51.337" v="12"/>
          <ac:grpSpMkLst>
            <pc:docMk/>
            <pc:sldMk cId="0" sldId="261"/>
            <ac:grpSpMk id="12" creationId="{C5C6398D-8AA6-5DE0-7AFB-0FDD03D1FF76}"/>
          </ac:grpSpMkLst>
        </pc:grpChg>
        <pc:grpChg chg="mod">
          <ac:chgData name="X.T. Sun" userId="d8e846cab07525bd" providerId="LiveId" clId="{438D56EC-0263-4FA7-A8B9-46426E1F686B}" dt="2024-03-20T00:24:51.337" v="12"/>
          <ac:grpSpMkLst>
            <pc:docMk/>
            <pc:sldMk cId="0" sldId="261"/>
            <ac:grpSpMk id="14" creationId="{4B7FAFE3-DC22-6F84-6D21-77E709B0460E}"/>
          </ac:grpSpMkLst>
        </pc:grpChg>
        <pc:inkChg chg="add">
          <ac:chgData name="X.T. Sun" userId="d8e846cab07525bd" providerId="LiveId" clId="{438D56EC-0263-4FA7-A8B9-46426E1F686B}" dt="2024-03-20T00:21:58.299" v="0" actId="9405"/>
          <ac:inkMkLst>
            <pc:docMk/>
            <pc:sldMk cId="0" sldId="261"/>
            <ac:inkMk id="2" creationId="{8074D674-0A1A-FBEB-9410-0F139617BCA5}"/>
          </ac:inkMkLst>
        </pc:inkChg>
        <pc:inkChg chg="add">
          <ac:chgData name="X.T. Sun" userId="d8e846cab07525bd" providerId="LiveId" clId="{438D56EC-0263-4FA7-A8B9-46426E1F686B}" dt="2024-03-20T00:22:00.798" v="1" actId="9405"/>
          <ac:inkMkLst>
            <pc:docMk/>
            <pc:sldMk cId="0" sldId="261"/>
            <ac:inkMk id="3" creationId="{8EFE9DBD-F031-1457-73B6-8DE462DA98BE}"/>
          </ac:inkMkLst>
        </pc:inkChg>
        <pc:inkChg chg="add">
          <ac:chgData name="X.T. Sun" userId="d8e846cab07525bd" providerId="LiveId" clId="{438D56EC-0263-4FA7-A8B9-46426E1F686B}" dt="2024-03-20T00:22:17.684" v="2" actId="9405"/>
          <ac:inkMkLst>
            <pc:docMk/>
            <pc:sldMk cId="0" sldId="261"/>
            <ac:inkMk id="4" creationId="{F56CA2E5-AD5B-046E-1542-26950FAD1F56}"/>
          </ac:inkMkLst>
        </pc:inkChg>
        <pc:inkChg chg="add mod">
          <ac:chgData name="X.T. Sun" userId="d8e846cab07525bd" providerId="LiveId" clId="{438D56EC-0263-4FA7-A8B9-46426E1F686B}" dt="2024-03-20T00:24:51.337" v="12"/>
          <ac:inkMkLst>
            <pc:docMk/>
            <pc:sldMk cId="0" sldId="261"/>
            <ac:inkMk id="5" creationId="{B5A10DE9-D459-74E2-566E-D3A5B313F57B}"/>
          </ac:inkMkLst>
        </pc:inkChg>
        <pc:inkChg chg="add mod">
          <ac:chgData name="X.T. Sun" userId="d8e846cab07525bd" providerId="LiveId" clId="{438D56EC-0263-4FA7-A8B9-46426E1F686B}" dt="2024-03-20T00:24:51.337" v="12"/>
          <ac:inkMkLst>
            <pc:docMk/>
            <pc:sldMk cId="0" sldId="261"/>
            <ac:inkMk id="6" creationId="{8E08276B-DE77-10DC-3692-E676AE653C34}"/>
          </ac:inkMkLst>
        </pc:inkChg>
        <pc:inkChg chg="add mod">
          <ac:chgData name="X.T. Sun" userId="d8e846cab07525bd" providerId="LiveId" clId="{438D56EC-0263-4FA7-A8B9-46426E1F686B}" dt="2024-03-20T00:24:51.337" v="12"/>
          <ac:inkMkLst>
            <pc:docMk/>
            <pc:sldMk cId="0" sldId="261"/>
            <ac:inkMk id="8" creationId="{DD943263-E624-337A-B125-E9198045B56B}"/>
          </ac:inkMkLst>
        </pc:inkChg>
        <pc:inkChg chg="add mod">
          <ac:chgData name="X.T. Sun" userId="d8e846cab07525bd" providerId="LiveId" clId="{438D56EC-0263-4FA7-A8B9-46426E1F686B}" dt="2024-03-20T00:24:51.337" v="12"/>
          <ac:inkMkLst>
            <pc:docMk/>
            <pc:sldMk cId="0" sldId="261"/>
            <ac:inkMk id="9" creationId="{291034A4-D8A3-C2A2-E8EE-C046B26BD3D3}"/>
          </ac:inkMkLst>
        </pc:inkChg>
        <pc:inkChg chg="add mod">
          <ac:chgData name="X.T. Sun" userId="d8e846cab07525bd" providerId="LiveId" clId="{438D56EC-0263-4FA7-A8B9-46426E1F686B}" dt="2024-03-20T00:24:51.337" v="12"/>
          <ac:inkMkLst>
            <pc:docMk/>
            <pc:sldMk cId="0" sldId="261"/>
            <ac:inkMk id="10" creationId="{C9A3FD6D-1D1A-D4EE-77AA-D7A7FEB83A53}"/>
          </ac:inkMkLst>
        </pc:inkChg>
        <pc:inkChg chg="add mod">
          <ac:chgData name="X.T. Sun" userId="d8e846cab07525bd" providerId="LiveId" clId="{438D56EC-0263-4FA7-A8B9-46426E1F686B}" dt="2024-03-20T00:24:51.337" v="12"/>
          <ac:inkMkLst>
            <pc:docMk/>
            <pc:sldMk cId="0" sldId="261"/>
            <ac:inkMk id="11" creationId="{33D81C32-19CA-9518-0CB6-AF2C951554A3}"/>
          </ac:inkMkLst>
        </pc:inkChg>
        <pc:inkChg chg="add mod">
          <ac:chgData name="X.T. Sun" userId="d8e846cab07525bd" providerId="LiveId" clId="{438D56EC-0263-4FA7-A8B9-46426E1F686B}" dt="2024-03-20T00:24:51.337" v="12"/>
          <ac:inkMkLst>
            <pc:docMk/>
            <pc:sldMk cId="0" sldId="261"/>
            <ac:inkMk id="13" creationId="{D01B57E9-71E4-976B-FECD-3B4A8607F811}"/>
          </ac:inkMkLst>
        </pc:inkChg>
      </pc:sldChg>
      <pc:sldChg chg="addSp modSp mod">
        <pc:chgData name="X.T. Sun" userId="d8e846cab07525bd" providerId="LiveId" clId="{438D56EC-0263-4FA7-A8B9-46426E1F686B}" dt="2024-03-20T00:28:00.653" v="22"/>
        <pc:sldMkLst>
          <pc:docMk/>
          <pc:sldMk cId="0" sldId="263"/>
        </pc:sldMkLst>
        <pc:grpChg chg="mod">
          <ac:chgData name="X.T. Sun" userId="d8e846cab07525bd" providerId="LiveId" clId="{438D56EC-0263-4FA7-A8B9-46426E1F686B}" dt="2024-03-20T00:26:34.158" v="15"/>
          <ac:grpSpMkLst>
            <pc:docMk/>
            <pc:sldMk cId="0" sldId="263"/>
            <ac:grpSpMk id="4" creationId="{2769FEB1-003A-C043-4A47-CCB7E218465B}"/>
          </ac:grpSpMkLst>
        </pc:grpChg>
        <pc:grpChg chg="mod">
          <ac:chgData name="X.T. Sun" userId="d8e846cab07525bd" providerId="LiveId" clId="{438D56EC-0263-4FA7-A8B9-46426E1F686B}" dt="2024-03-20T00:28:00.653" v="22"/>
          <ac:grpSpMkLst>
            <pc:docMk/>
            <pc:sldMk cId="0" sldId="263"/>
            <ac:grpSpMk id="11" creationId="{EFE06EE3-3950-9568-3693-9C434C904A97}"/>
          </ac:grpSpMkLst>
        </pc:grpChg>
        <pc:inkChg chg="add mod">
          <ac:chgData name="X.T. Sun" userId="d8e846cab07525bd" providerId="LiveId" clId="{438D56EC-0263-4FA7-A8B9-46426E1F686B}" dt="2024-03-20T00:26:34.158" v="15"/>
          <ac:inkMkLst>
            <pc:docMk/>
            <pc:sldMk cId="0" sldId="263"/>
            <ac:inkMk id="2" creationId="{38BCF287-E900-AB73-52A3-3E8160E8C824}"/>
          </ac:inkMkLst>
        </pc:inkChg>
        <pc:inkChg chg="add mod">
          <ac:chgData name="X.T. Sun" userId="d8e846cab07525bd" providerId="LiveId" clId="{438D56EC-0263-4FA7-A8B9-46426E1F686B}" dt="2024-03-20T00:26:34.158" v="15"/>
          <ac:inkMkLst>
            <pc:docMk/>
            <pc:sldMk cId="0" sldId="263"/>
            <ac:inkMk id="3" creationId="{BD402133-E974-F3CF-BB22-DFF31159C75C}"/>
          </ac:inkMkLst>
        </pc:inkChg>
        <pc:inkChg chg="add">
          <ac:chgData name="X.T. Sun" userId="d8e846cab07525bd" providerId="LiveId" clId="{438D56EC-0263-4FA7-A8B9-46426E1F686B}" dt="2024-03-20T00:26:34.767" v="16" actId="9405"/>
          <ac:inkMkLst>
            <pc:docMk/>
            <pc:sldMk cId="0" sldId="263"/>
            <ac:inkMk id="5" creationId="{4352680C-771A-DB91-7331-57890C44DC02}"/>
          </ac:inkMkLst>
        </pc:inkChg>
        <pc:inkChg chg="add">
          <ac:chgData name="X.T. Sun" userId="d8e846cab07525bd" providerId="LiveId" clId="{438D56EC-0263-4FA7-A8B9-46426E1F686B}" dt="2024-03-20T00:26:36.012" v="17" actId="9405"/>
          <ac:inkMkLst>
            <pc:docMk/>
            <pc:sldMk cId="0" sldId="263"/>
            <ac:inkMk id="6" creationId="{43E2C9B5-579F-9836-047F-63F41F3B66E9}"/>
          </ac:inkMkLst>
        </pc:inkChg>
        <pc:inkChg chg="add">
          <ac:chgData name="X.T. Sun" userId="d8e846cab07525bd" providerId="LiveId" clId="{438D56EC-0263-4FA7-A8B9-46426E1F686B}" dt="2024-03-20T00:26:36.946" v="18" actId="9405"/>
          <ac:inkMkLst>
            <pc:docMk/>
            <pc:sldMk cId="0" sldId="263"/>
            <ac:inkMk id="7" creationId="{B05F6D20-A33D-BAF7-E9A1-9969B3A11479}"/>
          </ac:inkMkLst>
        </pc:inkChg>
        <pc:inkChg chg="add">
          <ac:chgData name="X.T. Sun" userId="d8e846cab07525bd" providerId="LiveId" clId="{438D56EC-0263-4FA7-A8B9-46426E1F686B}" dt="2024-03-20T00:27:51.407" v="19" actId="9405"/>
          <ac:inkMkLst>
            <pc:docMk/>
            <pc:sldMk cId="0" sldId="263"/>
            <ac:inkMk id="8" creationId="{36E0BF31-462D-2259-D004-C0903169F506}"/>
          </ac:inkMkLst>
        </pc:inkChg>
        <pc:inkChg chg="add mod">
          <ac:chgData name="X.T. Sun" userId="d8e846cab07525bd" providerId="LiveId" clId="{438D56EC-0263-4FA7-A8B9-46426E1F686B}" dt="2024-03-20T00:28:00.653" v="22"/>
          <ac:inkMkLst>
            <pc:docMk/>
            <pc:sldMk cId="0" sldId="263"/>
            <ac:inkMk id="9" creationId="{655895A1-9FDF-0F76-A88B-8E9D9A4CCE80}"/>
          </ac:inkMkLst>
        </pc:inkChg>
        <pc:inkChg chg="add mod">
          <ac:chgData name="X.T. Sun" userId="d8e846cab07525bd" providerId="LiveId" clId="{438D56EC-0263-4FA7-A8B9-46426E1F686B}" dt="2024-03-20T00:28:00.653" v="22"/>
          <ac:inkMkLst>
            <pc:docMk/>
            <pc:sldMk cId="0" sldId="263"/>
            <ac:inkMk id="10" creationId="{BB173B14-D4AD-0179-F435-EE89E82B4E6F}"/>
          </ac:inkMkLst>
        </pc:inkChg>
      </pc:sldChg>
      <pc:sldChg chg="addSp modSp mod">
        <pc:chgData name="X.T. Sun" userId="d8e846cab07525bd" providerId="LiveId" clId="{438D56EC-0263-4FA7-A8B9-46426E1F686B}" dt="2024-03-20T00:33:40.851" v="27"/>
        <pc:sldMkLst>
          <pc:docMk/>
          <pc:sldMk cId="0" sldId="264"/>
        </pc:sldMkLst>
        <pc:grpChg chg="mod">
          <ac:chgData name="X.T. Sun" userId="d8e846cab07525bd" providerId="LiveId" clId="{438D56EC-0263-4FA7-A8B9-46426E1F686B}" dt="2024-03-20T00:33:40.851" v="27"/>
          <ac:grpSpMkLst>
            <pc:docMk/>
            <pc:sldMk cId="0" sldId="264"/>
            <ac:grpSpMk id="6" creationId="{E4B745A2-95BE-2B7A-C32E-871076570967}"/>
          </ac:grpSpMkLst>
        </pc:grpChg>
        <pc:inkChg chg="add">
          <ac:chgData name="X.T. Sun" userId="d8e846cab07525bd" providerId="LiveId" clId="{438D56EC-0263-4FA7-A8B9-46426E1F686B}" dt="2024-03-20T00:33:37.111" v="23" actId="9405"/>
          <ac:inkMkLst>
            <pc:docMk/>
            <pc:sldMk cId="0" sldId="264"/>
            <ac:inkMk id="2" creationId="{33221E1E-BA0D-1B5B-700D-B953190FE626}"/>
          </ac:inkMkLst>
        </pc:inkChg>
        <pc:inkChg chg="add mod">
          <ac:chgData name="X.T. Sun" userId="d8e846cab07525bd" providerId="LiveId" clId="{438D56EC-0263-4FA7-A8B9-46426E1F686B}" dt="2024-03-20T00:33:40.851" v="27"/>
          <ac:inkMkLst>
            <pc:docMk/>
            <pc:sldMk cId="0" sldId="264"/>
            <ac:inkMk id="3" creationId="{DF764EE7-494D-2F1D-CA1F-2A73FAA1C995}"/>
          </ac:inkMkLst>
        </pc:inkChg>
        <pc:inkChg chg="add mod">
          <ac:chgData name="X.T. Sun" userId="d8e846cab07525bd" providerId="LiveId" clId="{438D56EC-0263-4FA7-A8B9-46426E1F686B}" dt="2024-03-20T00:33:40.851" v="27"/>
          <ac:inkMkLst>
            <pc:docMk/>
            <pc:sldMk cId="0" sldId="264"/>
            <ac:inkMk id="4" creationId="{A9E365AF-CE0A-D6E4-8303-475F1221D83B}"/>
          </ac:inkMkLst>
        </pc:inkChg>
        <pc:inkChg chg="add mod">
          <ac:chgData name="X.T. Sun" userId="d8e846cab07525bd" providerId="LiveId" clId="{438D56EC-0263-4FA7-A8B9-46426E1F686B}" dt="2024-03-20T00:33:40.851" v="27"/>
          <ac:inkMkLst>
            <pc:docMk/>
            <pc:sldMk cId="0" sldId="264"/>
            <ac:inkMk id="5" creationId="{F6F30E9E-B64A-4CD0-51D2-BAD7D7621391}"/>
          </ac:inkMkLst>
        </pc:inkChg>
      </pc:sldChg>
      <pc:sldChg chg="addSp mod">
        <pc:chgData name="X.T. Sun" userId="d8e846cab07525bd" providerId="LiveId" clId="{438D56EC-0263-4FA7-A8B9-46426E1F686B}" dt="2024-03-22T00:10:47.802" v="37" actId="9405"/>
        <pc:sldMkLst>
          <pc:docMk/>
          <pc:sldMk cId="0" sldId="270"/>
        </pc:sldMkLst>
        <pc:inkChg chg="add">
          <ac:chgData name="X.T. Sun" userId="d8e846cab07525bd" providerId="LiveId" clId="{438D56EC-0263-4FA7-A8B9-46426E1F686B}" dt="2024-03-22T00:10:47.802" v="37" actId="9405"/>
          <ac:inkMkLst>
            <pc:docMk/>
            <pc:sldMk cId="0" sldId="270"/>
            <ac:inkMk id="2" creationId="{A8818EE2-DE8A-A8AE-04C6-5DAD1670562A}"/>
          </ac:inkMkLst>
        </pc:inkChg>
      </pc:sldChg>
      <pc:sldChg chg="addSp mod">
        <pc:chgData name="X.T. Sun" userId="d8e846cab07525bd" providerId="LiveId" clId="{438D56EC-0263-4FA7-A8B9-46426E1F686B}" dt="2024-03-22T00:10:39.058" v="36" actId="9405"/>
        <pc:sldMkLst>
          <pc:docMk/>
          <pc:sldMk cId="0" sldId="271"/>
        </pc:sldMkLst>
        <pc:inkChg chg="add">
          <ac:chgData name="X.T. Sun" userId="d8e846cab07525bd" providerId="LiveId" clId="{438D56EC-0263-4FA7-A8B9-46426E1F686B}" dt="2024-03-22T00:10:39.058" v="36" actId="9405"/>
          <ac:inkMkLst>
            <pc:docMk/>
            <pc:sldMk cId="0" sldId="271"/>
            <ac:inkMk id="2" creationId="{F075CCE6-6793-E769-9D08-A460D03EF2DF}"/>
          </ac:inkMkLst>
        </pc:inkChg>
      </pc:sldChg>
      <pc:sldChg chg="addSp modSp mod">
        <pc:chgData name="X.T. Sun" userId="d8e846cab07525bd" providerId="LiveId" clId="{438D56EC-0263-4FA7-A8B9-46426E1F686B}" dt="2024-03-22T00:12:26.577" v="40"/>
        <pc:sldMkLst>
          <pc:docMk/>
          <pc:sldMk cId="0" sldId="272"/>
        </pc:sldMkLst>
        <pc:spChg chg="mod">
          <ac:chgData name="X.T. Sun" userId="d8e846cab07525bd" providerId="LiveId" clId="{438D56EC-0263-4FA7-A8B9-46426E1F686B}" dt="2024-03-22T00:10:31.868" v="35" actId="1037"/>
          <ac:spMkLst>
            <pc:docMk/>
            <pc:sldMk cId="0" sldId="272"/>
            <ac:spMk id="24579" creationId="{92F17EA1-2C37-FF0E-1B63-34EF70088D1E}"/>
          </ac:spMkLst>
        </pc:spChg>
        <pc:grpChg chg="mod">
          <ac:chgData name="X.T. Sun" userId="d8e846cab07525bd" providerId="LiveId" clId="{438D56EC-0263-4FA7-A8B9-46426E1F686B}" dt="2024-03-22T00:12:26.577" v="40"/>
          <ac:grpSpMkLst>
            <pc:docMk/>
            <pc:sldMk cId="0" sldId="272"/>
            <ac:grpSpMk id="4" creationId="{460FBB22-0A56-8797-DCD4-D471ECA2E53E}"/>
          </ac:grpSpMkLst>
        </pc:grpChg>
        <pc:inkChg chg="add mod">
          <ac:chgData name="X.T. Sun" userId="d8e846cab07525bd" providerId="LiveId" clId="{438D56EC-0263-4FA7-A8B9-46426E1F686B}" dt="2024-03-22T00:12:26.577" v="40"/>
          <ac:inkMkLst>
            <pc:docMk/>
            <pc:sldMk cId="0" sldId="272"/>
            <ac:inkMk id="2" creationId="{35F3F363-FFAF-EA2D-64C7-B0623FAC51A3}"/>
          </ac:inkMkLst>
        </pc:inkChg>
        <pc:inkChg chg="add mod">
          <ac:chgData name="X.T. Sun" userId="d8e846cab07525bd" providerId="LiveId" clId="{438D56EC-0263-4FA7-A8B9-46426E1F686B}" dt="2024-03-22T00:12:26.577" v="40"/>
          <ac:inkMkLst>
            <pc:docMk/>
            <pc:sldMk cId="0" sldId="272"/>
            <ac:inkMk id="3" creationId="{FF2CD4BB-D00C-1BCF-BBFC-29E7965105A2}"/>
          </ac:inkMkLst>
        </pc:inkChg>
      </pc:sldChg>
      <pc:sldChg chg="addSp modSp mod">
        <pc:chgData name="X.T. Sun" userId="d8e846cab07525bd" providerId="LiveId" clId="{438D56EC-0263-4FA7-A8B9-46426E1F686B}" dt="2024-03-22T00:14:26.443" v="41" actId="9405"/>
        <pc:sldMkLst>
          <pc:docMk/>
          <pc:sldMk cId="0" sldId="275"/>
        </pc:sldMkLst>
        <pc:grpChg chg="mod">
          <ac:chgData name="X.T. Sun" userId="d8e846cab07525bd" providerId="LiveId" clId="{438D56EC-0263-4FA7-A8B9-46426E1F686B}" dt="2024-03-20T01:31:52.713" v="31"/>
          <ac:grpSpMkLst>
            <pc:docMk/>
            <pc:sldMk cId="0" sldId="275"/>
            <ac:grpSpMk id="5" creationId="{06FC4D26-6301-4F7A-E78D-14BE5A261D9D}"/>
          </ac:grpSpMkLst>
        </pc:grpChg>
        <pc:inkChg chg="add mod">
          <ac:chgData name="X.T. Sun" userId="d8e846cab07525bd" providerId="LiveId" clId="{438D56EC-0263-4FA7-A8B9-46426E1F686B}" dt="2024-03-20T01:31:52.713" v="31"/>
          <ac:inkMkLst>
            <pc:docMk/>
            <pc:sldMk cId="0" sldId="275"/>
            <ac:inkMk id="2" creationId="{C07EFCE9-9E6B-19B4-0600-769E6420B4AA}"/>
          </ac:inkMkLst>
        </pc:inkChg>
        <pc:inkChg chg="add mod">
          <ac:chgData name="X.T. Sun" userId="d8e846cab07525bd" providerId="LiveId" clId="{438D56EC-0263-4FA7-A8B9-46426E1F686B}" dt="2024-03-20T01:31:52.713" v="31"/>
          <ac:inkMkLst>
            <pc:docMk/>
            <pc:sldMk cId="0" sldId="275"/>
            <ac:inkMk id="3" creationId="{B111815F-BE51-69F1-999D-8A80DB568634}"/>
          </ac:inkMkLst>
        </pc:inkChg>
        <pc:inkChg chg="add mod">
          <ac:chgData name="X.T. Sun" userId="d8e846cab07525bd" providerId="LiveId" clId="{438D56EC-0263-4FA7-A8B9-46426E1F686B}" dt="2024-03-20T01:31:52.713" v="31"/>
          <ac:inkMkLst>
            <pc:docMk/>
            <pc:sldMk cId="0" sldId="275"/>
            <ac:inkMk id="4" creationId="{D4B29C19-BEA7-6E7F-75C7-03FEA33D9C80}"/>
          </ac:inkMkLst>
        </pc:inkChg>
        <pc:inkChg chg="add">
          <ac:chgData name="X.T. Sun" userId="d8e846cab07525bd" providerId="LiveId" clId="{438D56EC-0263-4FA7-A8B9-46426E1F686B}" dt="2024-03-22T00:14:26.443" v="41" actId="9405"/>
          <ac:inkMkLst>
            <pc:docMk/>
            <pc:sldMk cId="0" sldId="275"/>
            <ac:inkMk id="6" creationId="{48F5DBCD-A92E-393F-DD46-306EA72CFFE4}"/>
          </ac:inkMkLst>
        </pc:inkChg>
      </pc:sldChg>
      <pc:sldChg chg="addSp modSp mod">
        <pc:chgData name="X.T. Sun" userId="d8e846cab07525bd" providerId="LiveId" clId="{438D56EC-0263-4FA7-A8B9-46426E1F686B}" dt="2024-03-20T01:42:50.814" v="34"/>
        <pc:sldMkLst>
          <pc:docMk/>
          <pc:sldMk cId="0" sldId="276"/>
        </pc:sldMkLst>
        <pc:grpChg chg="mod">
          <ac:chgData name="X.T. Sun" userId="d8e846cab07525bd" providerId="LiveId" clId="{438D56EC-0263-4FA7-A8B9-46426E1F686B}" dt="2024-03-20T01:42:50.814" v="34"/>
          <ac:grpSpMkLst>
            <pc:docMk/>
            <pc:sldMk cId="0" sldId="276"/>
            <ac:grpSpMk id="4" creationId="{B9DB87E9-8B51-125A-652B-497AC2B9E36B}"/>
          </ac:grpSpMkLst>
        </pc:grpChg>
        <pc:inkChg chg="add mod">
          <ac:chgData name="X.T. Sun" userId="d8e846cab07525bd" providerId="LiveId" clId="{438D56EC-0263-4FA7-A8B9-46426E1F686B}" dt="2024-03-20T01:42:50.814" v="34"/>
          <ac:inkMkLst>
            <pc:docMk/>
            <pc:sldMk cId="0" sldId="276"/>
            <ac:inkMk id="2" creationId="{C7F729BB-FED7-C8F7-E2B9-8D992E63815C}"/>
          </ac:inkMkLst>
        </pc:inkChg>
        <pc:inkChg chg="add mod">
          <ac:chgData name="X.T. Sun" userId="d8e846cab07525bd" providerId="LiveId" clId="{438D56EC-0263-4FA7-A8B9-46426E1F686B}" dt="2024-03-20T01:42:50.814" v="34"/>
          <ac:inkMkLst>
            <pc:docMk/>
            <pc:sldMk cId="0" sldId="276"/>
            <ac:inkMk id="3" creationId="{D6E75DA4-6330-8965-6090-1277D2645D2D}"/>
          </ac:inkMkLst>
        </pc:inkChg>
      </pc:sldChg>
      <pc:sldChg chg="addSp mod">
        <pc:chgData name="X.T. Sun" userId="d8e846cab07525bd" providerId="LiveId" clId="{438D56EC-0263-4FA7-A8B9-46426E1F686B}" dt="2024-03-22T00:23:21.774" v="44" actId="9405"/>
        <pc:sldMkLst>
          <pc:docMk/>
          <pc:sldMk cId="0" sldId="278"/>
        </pc:sldMkLst>
        <pc:inkChg chg="add">
          <ac:chgData name="X.T. Sun" userId="d8e846cab07525bd" providerId="LiveId" clId="{438D56EC-0263-4FA7-A8B9-46426E1F686B}" dt="2024-03-22T00:23:18.474" v="42" actId="9405"/>
          <ac:inkMkLst>
            <pc:docMk/>
            <pc:sldMk cId="0" sldId="278"/>
            <ac:inkMk id="2" creationId="{04633EAA-8CE1-3D8E-A3C6-0DDF3D1BC6AE}"/>
          </ac:inkMkLst>
        </pc:inkChg>
        <pc:inkChg chg="add">
          <ac:chgData name="X.T. Sun" userId="d8e846cab07525bd" providerId="LiveId" clId="{438D56EC-0263-4FA7-A8B9-46426E1F686B}" dt="2024-03-22T00:23:19.255" v="43" actId="9405"/>
          <ac:inkMkLst>
            <pc:docMk/>
            <pc:sldMk cId="0" sldId="278"/>
            <ac:inkMk id="3" creationId="{8FF2CAC2-F607-8878-4569-BBFAF2F47A1C}"/>
          </ac:inkMkLst>
        </pc:inkChg>
        <pc:inkChg chg="add">
          <ac:chgData name="X.T. Sun" userId="d8e846cab07525bd" providerId="LiveId" clId="{438D56EC-0263-4FA7-A8B9-46426E1F686B}" dt="2024-03-22T00:23:21.774" v="44" actId="9405"/>
          <ac:inkMkLst>
            <pc:docMk/>
            <pc:sldMk cId="0" sldId="278"/>
            <ac:inkMk id="4" creationId="{87F8C91F-B81F-2F17-B0DD-B707992A383B}"/>
          </ac:inkMkLst>
        </pc:inkChg>
      </pc:sldChg>
      <pc:sldChg chg="addSp mod">
        <pc:chgData name="X.T. Sun" userId="d8e846cab07525bd" providerId="LiveId" clId="{438D56EC-0263-4FA7-A8B9-46426E1F686B}" dt="2024-03-22T01:14:32.431" v="46" actId="9405"/>
        <pc:sldMkLst>
          <pc:docMk/>
          <pc:sldMk cId="0" sldId="290"/>
        </pc:sldMkLst>
        <pc:inkChg chg="add">
          <ac:chgData name="X.T. Sun" userId="d8e846cab07525bd" providerId="LiveId" clId="{438D56EC-0263-4FA7-A8B9-46426E1F686B}" dt="2024-03-22T01:14:31.281" v="45" actId="9405"/>
          <ac:inkMkLst>
            <pc:docMk/>
            <pc:sldMk cId="0" sldId="290"/>
            <ac:inkMk id="2" creationId="{FEA952D2-81E8-D827-2B2D-877784798C00}"/>
          </ac:inkMkLst>
        </pc:inkChg>
        <pc:inkChg chg="add">
          <ac:chgData name="X.T. Sun" userId="d8e846cab07525bd" providerId="LiveId" clId="{438D56EC-0263-4FA7-A8B9-46426E1F686B}" dt="2024-03-22T01:14:32.431" v="46" actId="9405"/>
          <ac:inkMkLst>
            <pc:docMk/>
            <pc:sldMk cId="0" sldId="290"/>
            <ac:inkMk id="3" creationId="{B8416151-57DC-7BF5-5769-07CF71BC267D}"/>
          </ac:inkMkLst>
        </pc:inkChg>
      </pc:sldChg>
      <pc:sldChg chg="addSp modSp mod">
        <pc:chgData name="X.T. Sun" userId="d8e846cab07525bd" providerId="LiveId" clId="{438D56EC-0263-4FA7-A8B9-46426E1F686B}" dt="2024-03-22T01:24:23.720" v="53" actId="9405"/>
        <pc:sldMkLst>
          <pc:docMk/>
          <pc:sldMk cId="0" sldId="292"/>
        </pc:sldMkLst>
        <pc:grpChg chg="mod">
          <ac:chgData name="X.T. Sun" userId="d8e846cab07525bd" providerId="LiveId" clId="{438D56EC-0263-4FA7-A8B9-46426E1F686B}" dt="2024-03-22T01:24:22.788" v="52"/>
          <ac:grpSpMkLst>
            <pc:docMk/>
            <pc:sldMk cId="0" sldId="292"/>
            <ac:grpSpMk id="7" creationId="{14A563E4-97D2-435D-FE42-D5939A7B7A4F}"/>
          </ac:grpSpMkLst>
        </pc:grpChg>
        <pc:inkChg chg="add">
          <ac:chgData name="X.T. Sun" userId="d8e846cab07525bd" providerId="LiveId" clId="{438D56EC-0263-4FA7-A8B9-46426E1F686B}" dt="2024-03-22T01:24:19.294" v="47" actId="9405"/>
          <ac:inkMkLst>
            <pc:docMk/>
            <pc:sldMk cId="0" sldId="292"/>
            <ac:inkMk id="2" creationId="{6506348C-97B3-3A23-C3C4-8527EF7414A3}"/>
          </ac:inkMkLst>
        </pc:inkChg>
        <pc:inkChg chg="add mod">
          <ac:chgData name="X.T. Sun" userId="d8e846cab07525bd" providerId="LiveId" clId="{438D56EC-0263-4FA7-A8B9-46426E1F686B}" dt="2024-03-22T01:24:22.788" v="52"/>
          <ac:inkMkLst>
            <pc:docMk/>
            <pc:sldMk cId="0" sldId="292"/>
            <ac:inkMk id="3" creationId="{6AB9A2EE-812B-F5DC-3383-9D11FEC4F9B7}"/>
          </ac:inkMkLst>
        </pc:inkChg>
        <pc:inkChg chg="add mod">
          <ac:chgData name="X.T. Sun" userId="d8e846cab07525bd" providerId="LiveId" clId="{438D56EC-0263-4FA7-A8B9-46426E1F686B}" dt="2024-03-22T01:24:22.788" v="52"/>
          <ac:inkMkLst>
            <pc:docMk/>
            <pc:sldMk cId="0" sldId="292"/>
            <ac:inkMk id="4" creationId="{8FFBD83D-E492-C32C-5950-64B3A8CF33B3}"/>
          </ac:inkMkLst>
        </pc:inkChg>
        <pc:inkChg chg="add mod">
          <ac:chgData name="X.T. Sun" userId="d8e846cab07525bd" providerId="LiveId" clId="{438D56EC-0263-4FA7-A8B9-46426E1F686B}" dt="2024-03-22T01:24:22.788" v="52"/>
          <ac:inkMkLst>
            <pc:docMk/>
            <pc:sldMk cId="0" sldId="292"/>
            <ac:inkMk id="5" creationId="{C92516FE-7567-FF5A-AB88-85DBED0CCEDC}"/>
          </ac:inkMkLst>
        </pc:inkChg>
        <pc:inkChg chg="add mod">
          <ac:chgData name="X.T. Sun" userId="d8e846cab07525bd" providerId="LiveId" clId="{438D56EC-0263-4FA7-A8B9-46426E1F686B}" dt="2024-03-22T01:24:22.788" v="52"/>
          <ac:inkMkLst>
            <pc:docMk/>
            <pc:sldMk cId="0" sldId="292"/>
            <ac:inkMk id="6" creationId="{4766E521-B32F-B8D8-14BE-E01212BE0017}"/>
          </ac:inkMkLst>
        </pc:inkChg>
        <pc:inkChg chg="add">
          <ac:chgData name="X.T. Sun" userId="d8e846cab07525bd" providerId="LiveId" clId="{438D56EC-0263-4FA7-A8B9-46426E1F686B}" dt="2024-03-22T01:24:23.720" v="53" actId="9405"/>
          <ac:inkMkLst>
            <pc:docMk/>
            <pc:sldMk cId="0" sldId="292"/>
            <ac:inkMk id="8" creationId="{8304B790-0DF3-4C22-C614-B33AA9D61660}"/>
          </ac:inkMkLst>
        </pc:inkChg>
      </pc:sldChg>
      <pc:sldChg chg="addSp modSp mod">
        <pc:chgData name="X.T. Sun" userId="d8e846cab07525bd" providerId="LiveId" clId="{438D56EC-0263-4FA7-A8B9-46426E1F686B}" dt="2024-03-26T06:23:18.793" v="72"/>
        <pc:sldMkLst>
          <pc:docMk/>
          <pc:sldMk cId="0" sldId="305"/>
        </pc:sldMkLst>
        <pc:grpChg chg="mod">
          <ac:chgData name="X.T. Sun" userId="d8e846cab07525bd" providerId="LiveId" clId="{438D56EC-0263-4FA7-A8B9-46426E1F686B}" dt="2024-03-26T06:23:05.545" v="56"/>
          <ac:grpSpMkLst>
            <pc:docMk/>
            <pc:sldMk cId="0" sldId="305"/>
            <ac:grpSpMk id="4" creationId="{D2AD3B37-C9FA-FD1C-E85D-674D8F10B9EF}"/>
          </ac:grpSpMkLst>
        </pc:grpChg>
        <pc:grpChg chg="mod">
          <ac:chgData name="X.T. Sun" userId="d8e846cab07525bd" providerId="LiveId" clId="{438D56EC-0263-4FA7-A8B9-46426E1F686B}" dt="2024-03-26T06:23:08.271" v="59"/>
          <ac:grpSpMkLst>
            <pc:docMk/>
            <pc:sldMk cId="0" sldId="305"/>
            <ac:grpSpMk id="7" creationId="{5FF219AC-FED0-7FC5-6877-5B72B376DD0B}"/>
          </ac:grpSpMkLst>
        </pc:grpChg>
        <pc:grpChg chg="mod">
          <ac:chgData name="X.T. Sun" userId="d8e846cab07525bd" providerId="LiveId" clId="{438D56EC-0263-4FA7-A8B9-46426E1F686B}" dt="2024-03-26T06:23:18.793" v="72"/>
          <ac:grpSpMkLst>
            <pc:docMk/>
            <pc:sldMk cId="0" sldId="305"/>
            <ac:grpSpMk id="20" creationId="{B177AB14-413E-1B0D-14F7-F659EDA8C5B1}"/>
          </ac:grpSpMkLst>
        </pc:grpChg>
        <pc:inkChg chg="add mod">
          <ac:chgData name="X.T. Sun" userId="d8e846cab07525bd" providerId="LiveId" clId="{438D56EC-0263-4FA7-A8B9-46426E1F686B}" dt="2024-03-26T06:23:05.545" v="56"/>
          <ac:inkMkLst>
            <pc:docMk/>
            <pc:sldMk cId="0" sldId="305"/>
            <ac:inkMk id="2" creationId="{01AC44A6-8651-6D8D-8586-AAFB068017C5}"/>
          </ac:inkMkLst>
        </pc:inkChg>
        <pc:inkChg chg="add mod">
          <ac:chgData name="X.T. Sun" userId="d8e846cab07525bd" providerId="LiveId" clId="{438D56EC-0263-4FA7-A8B9-46426E1F686B}" dt="2024-03-26T06:23:05.545" v="56"/>
          <ac:inkMkLst>
            <pc:docMk/>
            <pc:sldMk cId="0" sldId="305"/>
            <ac:inkMk id="3" creationId="{50178249-C37B-0D11-E82B-BC7A81585A44}"/>
          </ac:inkMkLst>
        </pc:inkChg>
        <pc:inkChg chg="add mod">
          <ac:chgData name="X.T. Sun" userId="d8e846cab07525bd" providerId="LiveId" clId="{438D56EC-0263-4FA7-A8B9-46426E1F686B}" dt="2024-03-26T06:23:08.271" v="59"/>
          <ac:inkMkLst>
            <pc:docMk/>
            <pc:sldMk cId="0" sldId="305"/>
            <ac:inkMk id="5" creationId="{8B568C46-4EDA-2836-5929-35DA61EC569A}"/>
          </ac:inkMkLst>
        </pc:inkChg>
        <pc:inkChg chg="add mod">
          <ac:chgData name="X.T. Sun" userId="d8e846cab07525bd" providerId="LiveId" clId="{438D56EC-0263-4FA7-A8B9-46426E1F686B}" dt="2024-03-26T06:23:08.271" v="59"/>
          <ac:inkMkLst>
            <pc:docMk/>
            <pc:sldMk cId="0" sldId="305"/>
            <ac:inkMk id="6" creationId="{564293F7-D9E6-0F82-E104-7548423CCF72}"/>
          </ac:inkMkLst>
        </pc:inkChg>
        <pc:inkChg chg="add">
          <ac:chgData name="X.T. Sun" userId="d8e846cab07525bd" providerId="LiveId" clId="{438D56EC-0263-4FA7-A8B9-46426E1F686B}" dt="2024-03-26T06:23:10.071" v="60" actId="9405"/>
          <ac:inkMkLst>
            <pc:docMk/>
            <pc:sldMk cId="0" sldId="305"/>
            <ac:inkMk id="8" creationId="{16B4BD4B-CA4A-B0AF-26AA-31EC1D5EF9CE}"/>
          </ac:inkMkLst>
        </pc:inkChg>
        <pc:inkChg chg="add mod">
          <ac:chgData name="X.T. Sun" userId="d8e846cab07525bd" providerId="LiveId" clId="{438D56EC-0263-4FA7-A8B9-46426E1F686B}" dt="2024-03-26T06:23:18.793" v="72"/>
          <ac:inkMkLst>
            <pc:docMk/>
            <pc:sldMk cId="0" sldId="305"/>
            <ac:inkMk id="9" creationId="{B0E11593-B2BF-BEDA-6631-C54F12EE36EF}"/>
          </ac:inkMkLst>
        </pc:inkChg>
        <pc:inkChg chg="add mod">
          <ac:chgData name="X.T. Sun" userId="d8e846cab07525bd" providerId="LiveId" clId="{438D56EC-0263-4FA7-A8B9-46426E1F686B}" dt="2024-03-26T06:23:18.793" v="72"/>
          <ac:inkMkLst>
            <pc:docMk/>
            <pc:sldMk cId="0" sldId="305"/>
            <ac:inkMk id="10" creationId="{58F3F248-0E2D-58C2-F48D-4BD220660B85}"/>
          </ac:inkMkLst>
        </pc:inkChg>
        <pc:inkChg chg="add mod">
          <ac:chgData name="X.T. Sun" userId="d8e846cab07525bd" providerId="LiveId" clId="{438D56EC-0263-4FA7-A8B9-46426E1F686B}" dt="2024-03-26T06:23:18.793" v="72"/>
          <ac:inkMkLst>
            <pc:docMk/>
            <pc:sldMk cId="0" sldId="305"/>
            <ac:inkMk id="11" creationId="{765D1DCB-C625-CB77-B588-DB999A84130B}"/>
          </ac:inkMkLst>
        </pc:inkChg>
        <pc:inkChg chg="add mod">
          <ac:chgData name="X.T. Sun" userId="d8e846cab07525bd" providerId="LiveId" clId="{438D56EC-0263-4FA7-A8B9-46426E1F686B}" dt="2024-03-26T06:23:18.793" v="72"/>
          <ac:inkMkLst>
            <pc:docMk/>
            <pc:sldMk cId="0" sldId="305"/>
            <ac:inkMk id="12" creationId="{388ECEDF-F61C-5A4E-6E97-097D862C171D}"/>
          </ac:inkMkLst>
        </pc:inkChg>
        <pc:inkChg chg="add mod">
          <ac:chgData name="X.T. Sun" userId="d8e846cab07525bd" providerId="LiveId" clId="{438D56EC-0263-4FA7-A8B9-46426E1F686B}" dt="2024-03-26T06:23:18.793" v="72"/>
          <ac:inkMkLst>
            <pc:docMk/>
            <pc:sldMk cId="0" sldId="305"/>
            <ac:inkMk id="13" creationId="{B57BD7D4-BE33-E53E-1B6E-32992900955C}"/>
          </ac:inkMkLst>
        </pc:inkChg>
        <pc:inkChg chg="add mod">
          <ac:chgData name="X.T. Sun" userId="d8e846cab07525bd" providerId="LiveId" clId="{438D56EC-0263-4FA7-A8B9-46426E1F686B}" dt="2024-03-26T06:23:18.793" v="72"/>
          <ac:inkMkLst>
            <pc:docMk/>
            <pc:sldMk cId="0" sldId="305"/>
            <ac:inkMk id="14" creationId="{A97B2155-FA3F-558F-9D37-748D4F995C7D}"/>
          </ac:inkMkLst>
        </pc:inkChg>
        <pc:inkChg chg="add mod">
          <ac:chgData name="X.T. Sun" userId="d8e846cab07525bd" providerId="LiveId" clId="{438D56EC-0263-4FA7-A8B9-46426E1F686B}" dt="2024-03-26T06:23:18.793" v="72"/>
          <ac:inkMkLst>
            <pc:docMk/>
            <pc:sldMk cId="0" sldId="305"/>
            <ac:inkMk id="15" creationId="{D21C0D16-EDEE-9C06-C155-7086F754236C}"/>
          </ac:inkMkLst>
        </pc:inkChg>
        <pc:inkChg chg="add mod">
          <ac:chgData name="X.T. Sun" userId="d8e846cab07525bd" providerId="LiveId" clId="{438D56EC-0263-4FA7-A8B9-46426E1F686B}" dt="2024-03-26T06:23:18.793" v="72"/>
          <ac:inkMkLst>
            <pc:docMk/>
            <pc:sldMk cId="0" sldId="305"/>
            <ac:inkMk id="16" creationId="{80FD934E-ECE6-2613-24BC-98E5D1436020}"/>
          </ac:inkMkLst>
        </pc:inkChg>
        <pc:inkChg chg="add mod">
          <ac:chgData name="X.T. Sun" userId="d8e846cab07525bd" providerId="LiveId" clId="{438D56EC-0263-4FA7-A8B9-46426E1F686B}" dt="2024-03-26T06:23:18.793" v="72"/>
          <ac:inkMkLst>
            <pc:docMk/>
            <pc:sldMk cId="0" sldId="305"/>
            <ac:inkMk id="17" creationId="{A114F479-2F8F-1578-8094-45530416691B}"/>
          </ac:inkMkLst>
        </pc:inkChg>
        <pc:inkChg chg="add mod">
          <ac:chgData name="X.T. Sun" userId="d8e846cab07525bd" providerId="LiveId" clId="{438D56EC-0263-4FA7-A8B9-46426E1F686B}" dt="2024-03-26T06:23:18.793" v="72"/>
          <ac:inkMkLst>
            <pc:docMk/>
            <pc:sldMk cId="0" sldId="305"/>
            <ac:inkMk id="18" creationId="{8BBE993D-4364-866E-8002-E3C1ED9F139E}"/>
          </ac:inkMkLst>
        </pc:inkChg>
        <pc:inkChg chg="add mod">
          <ac:chgData name="X.T. Sun" userId="d8e846cab07525bd" providerId="LiveId" clId="{438D56EC-0263-4FA7-A8B9-46426E1F686B}" dt="2024-03-26T06:23:18.793" v="72"/>
          <ac:inkMkLst>
            <pc:docMk/>
            <pc:sldMk cId="0" sldId="305"/>
            <ac:inkMk id="19" creationId="{297367BE-6F27-ABE1-E09C-880A2715FD6E}"/>
          </ac:inkMkLst>
        </pc:inkChg>
      </pc:sldChg>
      <pc:sldChg chg="addSp modSp mod">
        <pc:chgData name="X.T. Sun" userId="d8e846cab07525bd" providerId="LiveId" clId="{438D56EC-0263-4FA7-A8B9-46426E1F686B}" dt="2024-03-26T06:42:26.346" v="76"/>
        <pc:sldMkLst>
          <pc:docMk/>
          <pc:sldMk cId="0" sldId="307"/>
        </pc:sldMkLst>
        <pc:grpChg chg="mod">
          <ac:chgData name="X.T. Sun" userId="d8e846cab07525bd" providerId="LiveId" clId="{438D56EC-0263-4FA7-A8B9-46426E1F686B}" dt="2024-03-26T06:42:26.346" v="76"/>
          <ac:grpSpMkLst>
            <pc:docMk/>
            <pc:sldMk cId="0" sldId="307"/>
            <ac:grpSpMk id="5" creationId="{491EF707-DA98-CEBC-5504-70817CDEB5E9}"/>
          </ac:grpSpMkLst>
        </pc:grpChg>
        <pc:inkChg chg="add mod">
          <ac:chgData name="X.T. Sun" userId="d8e846cab07525bd" providerId="LiveId" clId="{438D56EC-0263-4FA7-A8B9-46426E1F686B}" dt="2024-03-26T06:42:26.346" v="76"/>
          <ac:inkMkLst>
            <pc:docMk/>
            <pc:sldMk cId="0" sldId="307"/>
            <ac:inkMk id="2" creationId="{588924CC-AC68-CC5C-6D5D-A17912156CF0}"/>
          </ac:inkMkLst>
        </pc:inkChg>
        <pc:inkChg chg="add mod">
          <ac:chgData name="X.T. Sun" userId="d8e846cab07525bd" providerId="LiveId" clId="{438D56EC-0263-4FA7-A8B9-46426E1F686B}" dt="2024-03-26T06:42:26.346" v="76"/>
          <ac:inkMkLst>
            <pc:docMk/>
            <pc:sldMk cId="0" sldId="307"/>
            <ac:inkMk id="3" creationId="{386BB7D4-5F77-2B0B-4AAB-3CFDCF99DAAA}"/>
          </ac:inkMkLst>
        </pc:inkChg>
        <pc:inkChg chg="add mod">
          <ac:chgData name="X.T. Sun" userId="d8e846cab07525bd" providerId="LiveId" clId="{438D56EC-0263-4FA7-A8B9-46426E1F686B}" dt="2024-03-26T06:42:26.346" v="76"/>
          <ac:inkMkLst>
            <pc:docMk/>
            <pc:sldMk cId="0" sldId="307"/>
            <ac:inkMk id="4" creationId="{87335730-0B07-DC60-A00E-E200739B2BDD}"/>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4B16CFA4-52D1-F31F-58EB-0682DB4D3206}"/>
              </a:ext>
            </a:extLst>
          </p:cNvPr>
          <p:cNvSpPr>
            <a:spLocks noGrp="1" noChangeArrowheads="1"/>
          </p:cNvSpPr>
          <p:nvPr>
            <p:ph type="hdr" sz="quarter"/>
          </p:nvPr>
        </p:nvSpPr>
        <p:spPr bwMode="auto">
          <a:xfrm>
            <a:off x="0" y="0"/>
            <a:ext cx="4310063" cy="3429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35171" name="Rectangle 3">
            <a:extLst>
              <a:ext uri="{FF2B5EF4-FFF2-40B4-BE49-F238E27FC236}">
                <a16:creationId xmlns:a16="http://schemas.microsoft.com/office/drawing/2014/main" id="{1AE44DE5-2AC3-D820-A720-0B08CDA09B14}"/>
              </a:ext>
            </a:extLst>
          </p:cNvPr>
          <p:cNvSpPr>
            <a:spLocks noGrp="1" noChangeArrowheads="1"/>
          </p:cNvSpPr>
          <p:nvPr>
            <p:ph type="dt" sz="quarter" idx="1"/>
          </p:nvPr>
        </p:nvSpPr>
        <p:spPr bwMode="auto">
          <a:xfrm>
            <a:off x="5635625" y="0"/>
            <a:ext cx="4310063" cy="3429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35172" name="Rectangle 4">
            <a:extLst>
              <a:ext uri="{FF2B5EF4-FFF2-40B4-BE49-F238E27FC236}">
                <a16:creationId xmlns:a16="http://schemas.microsoft.com/office/drawing/2014/main" id="{D884A375-8A5B-5608-DFF4-7863B831F548}"/>
              </a:ext>
            </a:extLst>
          </p:cNvPr>
          <p:cNvSpPr>
            <a:spLocks noGrp="1" noChangeArrowheads="1"/>
          </p:cNvSpPr>
          <p:nvPr>
            <p:ph type="ftr" sz="quarter" idx="2"/>
          </p:nvPr>
        </p:nvSpPr>
        <p:spPr bwMode="auto">
          <a:xfrm>
            <a:off x="0"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35173" name="Rectangle 5">
            <a:extLst>
              <a:ext uri="{FF2B5EF4-FFF2-40B4-BE49-F238E27FC236}">
                <a16:creationId xmlns:a16="http://schemas.microsoft.com/office/drawing/2014/main" id="{DD9D21D6-5DB1-98DF-D660-F4BDB905068C}"/>
              </a:ext>
            </a:extLst>
          </p:cNvPr>
          <p:cNvSpPr>
            <a:spLocks noGrp="1" noChangeArrowheads="1"/>
          </p:cNvSpPr>
          <p:nvPr>
            <p:ph type="sldNum" sz="quarter" idx="3"/>
          </p:nvPr>
        </p:nvSpPr>
        <p:spPr bwMode="auto">
          <a:xfrm>
            <a:off x="5635625"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vl1pPr>
          </a:lstStyle>
          <a:p>
            <a:fld id="{7F51F303-0C70-464A-BD31-76C2665D39BF}"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1:58.299"/>
    </inkml:context>
    <inkml:brush xml:id="br0">
      <inkml:brushProperty name="width" value="0.05" units="cm"/>
      <inkml:brushProperty name="height" value="0.05" units="cm"/>
    </inkml:brush>
  </inkml:definitions>
  <inkml:trace contextRef="#ctx0" brushRef="#br0">464 236 21503 0 0,'-3'-5'244'0'0,"-1"-1"-1"0"0,0 1 1 0 0,0 0-1 0 0,0 1 1 0 0,0-1-1 0 0,-1 1 0 0 0,0-1 1 0 0,0 1-1 0 0,0 1 1 0 0,-1-1-1 0 0,-7-3 1 0 0,9 6-130 0 0,0-1 0 0 0,0 1 0 0 0,0 0 0 0 0,0 1 1 0 0,0-1-1 0 0,0 1 0 0 0,0 0 0 0 0,0 0 0 0 0,0 0 1 0 0,0 0-1 0 0,0 1 0 0 0,0 0 0 0 0,0-1 0 0 0,0 1 1 0 0,0 1-1 0 0,0-1 0 0 0,1 1 0 0 0,-1-1 0 0 0,-5 4 1 0 0,3-1-63 0 0,0 0 0 0 0,0 1 1 0 0,0 0-1 0 0,0-1 1 0 0,-6 9-1 0 0,-2 4 36 0 0,5-4-29 0 0,-1 5 14 0 0,4-8-18 0 0,-2 7 39 0 0,-7 13 97 0 0,-16 13 105 0 0,15-26-181 0 0,2-4-46 0 0,1 1 1 0 0,0 1-1 0 0,1 0 0 0 0,1 0 1 0 0,0 1-1 0 0,1 1 0 0 0,1 0 1 0 0,0 0-1 0 0,-6 22 0 0 0,2 10 3 0 0,2 1-1 0 0,3 0 0 0 0,-3 57 1 0 0,4 157-2 0 0,7-194-42 0 0,8 245 47 0 0,-3-260-60 0 0,2-1 0 0 0,2-1 1 0 0,30 93-1 0 0,-35-134-11 0 0,0-1 1 0 0,1 1-1 0 0,0-1 1 0 0,1-1-1 0 0,1 1 0 0 0,-1-1 1 0 0,9 10-1 0 0,-12-17-3 0 0,-1 0 1 0 0,0-1-1 0 0,1 0 0 0 0,-1 0 1 0 0,1 1-1 0 0,0-2 0 0 0,0 1 0 0 0,0 0 1 0 0,0 0-1 0 0,0-1 0 0 0,0 0 0 0 0,0 1 1 0 0,0-1-1 0 0,1-1 0 0 0,-1 1 1 0 0,0 0-1 0 0,1-1 0 0 0,-1 1 0 0 0,1-1 1 0 0,-1 0-1 0 0,0 0 0 0 0,1-1 0 0 0,-1 1 1 0 0,1-1-1 0 0,-1 1 0 0 0,0-1 1 0 0,0 0-1 0 0,1-1 0 0 0,4-2 0 0 0,6-3 4 0 0,0-2 0 0 0,-1 0 0 0 0,0-1 0 0 0,-1 0 0 0 0,0-1 0 0 0,0 0 0 0 0,-1-1 0 0 0,-1 0 0 0 0,9-14 0 0 0,8-12 10 0 0,38-78-1 0 0,185-423 44 0 0,-203 420-43 0 0,-6-1-1 0 0,43-208 0 0 0,-76 286-10 0 0,-2 0-1 0 0,-2 0 1 0 0,-2 0-1 0 0,-1-1 1 0 0,-3 1-1 0 0,-1 0 1 0 0,-17-80-1 0 0,19 117-2 0 0,-1 0 0 0 0,1 0 0 0 0,-1-1 0 0 0,-1 1-1 0 0,1 0 1 0 0,-1 1 0 0 0,1-1 0 0 0,-1 0-1 0 0,0 1 1 0 0,-1 0 0 0 0,1-1 0 0 0,-1 1-1 0 0,0 1 1 0 0,0-1 0 0 0,0 1 0 0 0,-1-1 0 0 0,-7-3-1 0 0,5 3 1 0 0,0 1 0 0 0,-1 1 0 0 0,1 0 0 0 0,-1 0 0 0 0,1 0-1 0 0,-1 1 1 0 0,0 0 0 0 0,0 1 0 0 0,1-1 0 0 0,-1 2 0 0 0,-9 0 0 0 0,-6 3 0 0 0,1 0 0 0 0,-1 2 0 0 0,1 0 0 0 0,0 2 0 0 0,0 0 0 0 0,1 2 1 0 0,-26 15-1 0 0,13-3 2 0 0,0 2 1 0 0,2 2-1 0 0,1 0 0 0 0,-45 51 1 0 0,-98 137 1 0 0,171-210-4 0 0,-6 7-1 0 0,0 1 1 0 0,1 0 0 0 0,0 0 0 0 0,1 1 0 0 0,0-1-1 0 0,1 2 1 0 0,-7 21 0 0 0,4 5-1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4:50.376"/>
    </inkml:context>
    <inkml:brush xml:id="br0">
      <inkml:brushProperty name="width" value="0.05" units="cm"/>
      <inkml:brushProperty name="height" value="0.05" units="cm"/>
    </inkml:brush>
  </inkml:definitions>
  <inkml:trace contextRef="#ctx0" brushRef="#br0">13 175 5320 0 0,'0'0'2246'0'0,"-2"-4"-2107"0"0,0 1-412 0 0,-6-14 1430 0 0,8 17-1124 0 0,0-1 0 0 0,0 1-1 0 0,0-1 1 0 0,0 1 0 0 0,0 0 0 0 0,0-1-1 0 0,0 1 1 0 0,0 0 0 0 0,0-1-1 0 0,0 1 1 0 0,0-1 0 0 0,0 1 0 0 0,0 0-1 0 0,1-1 1 0 0,-1 1 0 0 0,0 0-1 0 0,0-1 1 0 0,0 1 0 0 0,0 0 0 0 0,1-1-1 0 0,-1 1 1 0 0,0 0 0 0 0,0 0-1 0 0,1-1 1 0 0,-1 1 0 0 0,0 0 0 0 0,1 0-1 0 0,-1-1 1 0 0,0 1 0 0 0,1 0-1 0 0,-1 0 1 0 0,0 0 0 0 0,1 0 0 0 0,-1 0-1 0 0,0-1 1 0 0,1 1 0 0 0,-1 0 0 0 0,1 0-1 0 0,-1 0 1 0 0,0 0 0 0 0,1 0-1 0 0,-1 0 1 0 0,0 0 0 0 0,1 0 0 0 0,-1 0-1 0 0,1 0 1 0 0,-1 1 0 0 0,1-1 144 0 0,45 22 31 0 0,-31-12-210 0 0,1-1 1 0 0,-1-1-1 0 0,1-1 1 0 0,0 0-1 0 0,1-1 1 0 0,0-1-1 0 0,0 0 0 0 0,0-1 1 0 0,1-1-1 0 0,22 1 1 0 0,-11-4-40 0 0,-1-1 1 0 0,1-2-1 0 0,-1-1 0 0 0,0-1 1 0 0,36-12-1 0 0,132-57-111 0 0,-192 73 150 0 0,24-12-45 0 0,0 1 0 0 0,1 2 0 0 0,0 1 0 0 0,1 1 0 0 0,0 2 0 0 0,36-3 0 0 0,-55 10 22 0 0,0 0-1 0 0,0 1 1 0 0,0 1-1 0 0,0 0 1 0 0,0 1-1 0 0,-1 0 1 0 0,0 0 0 0 0,20 12-1 0 0,20 8-66 0 0,-43-21 81 0 0,-1 0 0 0 0,1-1-1 0 0,0 0 1 0 0,1 0 0 0 0,-1-1 0 0 0,0 1 0 0 0,0-2 0 0 0,1 1 0 0 0,-1-1 0 0 0,1 0 0 0 0,-1 0 0 0 0,11-3 0 0 0,91-23-56 0 0,-77 17 44 0 0,56-9 1 0 0,-12 8 13 0 0,115-8-14 0 0,-32 2 23 0 0,-40 3 0 0 0,-93 10 1 0 0,36 1 4 0 0,-13-2-3 0 0,-10-1 7 0 0,62 0 55 0 0,-62 1-17 0 0,61 3-1 0 0,-12 3 105 0 0,-59-2-89 0 0,1 1 1 0 0,56 8-1 0 0,-4 11 93 0 0,54 10 171 0 0,-69-25-28 0 0,0-2 0 0 0,124-12 1 0 0,-133 5-187 0 0,-20 1 22 0 0,2-1-8 0 0,-1 2 1 0 0,0 2-1 0 0,74 9 1 0 0,49 27 587 0 0,-101-22-605 0 0,0-3 0 0 0,1-3-1 0 0,0-2 1 0 0,1-4 0 0 0,-1-2-1 0 0,1-2 1 0 0,-1-4 0 0 0,0-2-1 0 0,72-19 1 0 0,-81 19-61 0 0,-1 2 0 0 0,1 2 0 0 0,0 3 0 0 0,67 6 0 0 0,-97-2-29 0 0,1 2 0 0 0,-1 0 0 0 0,-1 1 0 0 0,27 12-1 0 0,52 13 33 0 0,46-4 25 0 0,156 8 0 0 0,-261-34-37 0 0,0-3 1 0 0,48-7-1 0 0,32-1 18 0 0,88 18 187 0 0,-99 0-104 0 0,364 4 59 0 0,-145-18-24 0 0,-76-3 411 0 0,-123 5-379 0 0,-67 2-111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6:33.158"/>
    </inkml:context>
    <inkml:brush xml:id="br0">
      <inkml:brushProperty name="width" value="0.05" units="cm"/>
      <inkml:brushProperty name="height" value="0.05" units="cm"/>
    </inkml:brush>
  </inkml:definitions>
  <inkml:trace contextRef="#ctx0" brushRef="#br0">49 79 4512 0 0,'0'0'0'0'0,"-14"-23"-24"0"0,12 18 8 0 0,-6-3 8 0 0,-1-1 0 0 0,3-1 0 0 0,3 1 0 0 0,-4-5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6:33.615"/>
    </inkml:context>
    <inkml:brush xml:id="br0">
      <inkml:brushProperty name="width" value="0.05" units="cm"/>
      <inkml:brushProperty name="height" value="0.05" units="cm"/>
    </inkml:brush>
  </inkml:definitions>
  <inkml:trace contextRef="#ctx0" brushRef="#br0">1049 761 3712 0 0,'-5'-3'15'0'0,"1"1"1"0"0,0-1-1 0 0,-1 1 1 0 0,1 0-1 0 0,-1 0 1 0 0,0 0-1 0 0,1 1 0 0 0,-1 0 1 0 0,0 0-1 0 0,0 0 1 0 0,-7 0-1 0 0,4 0 8 0 0,-6 0 28 0 0,0 0-1 0 0,-1 1 1 0 0,1 1 0 0 0,0 0 0 0 0,0 1 0 0 0,0 0 0 0 0,0 2-1 0 0,0-1 1 0 0,0 2 0 0 0,1 0 0 0 0,0 0 0 0 0,-19 12-1 0 0,-19 11 223 0 0,-78 61 0 0 0,122-84-278 0 0,-131 103 400 0 0,-146 150 1 0 0,266-240-360 0 0,1 1-1 0 0,1 0 1 0 0,1 1 0 0 0,0 1-1 0 0,2 0 1 0 0,1 1 0 0 0,0 0-1 0 0,2 1 1 0 0,-14 42 0 0 0,19-48-21 0 0,1-1-1 0 0,1 1 1 0 0,1 0 0 0 0,0 0 0 0 0,1 0-1 0 0,1 0 1 0 0,0 0 0 0 0,1 0 0 0 0,1 0-1 0 0,1 0 1 0 0,0 0 0 0 0,2-1 0 0 0,0 0 0 0 0,0 0-1 0 0,11 21 1 0 0,6 3 6 0 0,2 0 0 0 0,1-2 0 0 0,2-1 0 0 0,2-1 0 0 0,1-1-1 0 0,2-2 1 0 0,1-1 0 0 0,2-1 0 0 0,1-2 0 0 0,1-2 0 0 0,54 31 0 0 0,-35-29-5 0 0,1-2 0 0 0,0-2 1 0 0,2-3-1 0 0,1-2 0 0 0,1-3 1 0 0,0-3-1 0 0,110 11 0 0 0,-36-16 66 0 0,0-6 0 0 0,174-19 0 0 0,-119-7-1 0 0,189-48 0 0 0,-268 42-33 0 0,149-60 0 0 0,95-65 30 0 0,-85 35-12 0 0,-207 93-36 0 0,54-22 94 0 0,213-120 0 0 0,18-65 36 0 0,-166 109-75 0 0,-126 84-49 0 0,-1-3 0 0 0,-2-2 0 0 0,-3-2-1 0 0,-1-3 1 0 0,-3-1 0 0 0,-2-3 0 0 0,68-107 0 0 0,-102 145-25 0 0,-1 0 0 0 0,0-1 0 0 0,-2-1 0 0 0,0 1 0 0 0,-1-1 0 0 0,0 0 0 0 0,3-24 0 0 0,-8 31-6 0 0,0 0 0 0 0,-1 0 1 0 0,0 0-1 0 0,0 0 1 0 0,-2 0-1 0 0,1 0 1 0 0,-1 0-1 0 0,-1 1 0 0 0,0-1 1 0 0,0 1-1 0 0,-1-1 1 0 0,-1 1-1 0 0,0 0 1 0 0,-5-9-1 0 0,-5-2 18 0 0,-1 0-1 0 0,0 0 0 0 0,-2 2 1 0 0,0 0-1 0 0,-39-31 1 0 0,8 13 117 0 0,-79-45 1 0 0,70 52-73 0 0,-1 2 0 0 0,-2 2 0 0 0,-1 4-1 0 0,-111-27 1 0 0,-271-19 57 0 0,256 54-92 0 0,-2 8-1 0 0,-199 21 1 0 0,-380 98 44 0 0,562-63-54 0 0,3 9 1 0 0,-223 97-1 0 0,225-70-5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6:34.761"/>
    </inkml:context>
    <inkml:brush xml:id="br0">
      <inkml:brushProperty name="width" value="0.05" units="cm"/>
      <inkml:brushProperty name="height" value="0.05" units="cm"/>
    </inkml:brush>
  </inkml:definitions>
  <inkml:trace contextRef="#ctx0" brushRef="#br0">428 353 14064 0 0,'-5'-3'120'0'0,"1"1"-90"0"0,0-1 1 0 0,0 1-1 0 0,0 0 1 0 0,0 1 0 0 0,0-1-1 0 0,0 1 1 0 0,-1-1-1 0 0,1 1 1 0 0,-1 1 0 0 0,1-1-1 0 0,-1 1 1 0 0,1-1-1 0 0,-1 1 1 0 0,1 0 0 0 0,-1 1-1 0 0,1-1 1 0 0,0 1-1 0 0,-1 0 1 0 0,1 0 0 0 0,-1 1-1 0 0,-3 1 1 0 0,-1 1 38 0 0,1 0 0 0 0,0 1 0 0 0,0 0 1 0 0,0 0-1 0 0,0 1 0 0 0,1 0 0 0 0,0 0 0 0 0,1 0 1 0 0,-1 1-1 0 0,1 0 0 0 0,0 1 0 0 0,1 0 0 0 0,0-1 0 0 0,0 2 1 0 0,-5 11-1 0 0,2-5 1 0 0,2 1 0 0 0,0-1 0 0 0,1 1-1 0 0,0 0 1 0 0,2 1 0 0 0,-1-1 0 0 0,2 0 0 0 0,-1 20 0 0 0,6 22 30 0 0,3 0 1 0 0,1-1-1 0 0,4 1 0 0 0,1-2 1 0 0,4 0-1 0 0,25 62 0 0 0,-12-29-23 0 0,30 74 37 0 0,-50-142-95 0 0,1-1 0 0 0,1 1 0 0 0,1-2 1 0 0,1 1-1 0 0,20 22 0 0 0,-29-37-13 0 0,1 1 0 0 0,0-1 1 0 0,0 0-1 0 0,1-1 0 0 0,-1 1 1 0 0,1-1-1 0 0,0 0 0 0 0,0 0 1 0 0,1-1-1 0 0,-1 0 0 0 0,1 0 1 0 0,0 0-1 0 0,0-1 0 0 0,-1 0 0 0 0,1-1 1 0 0,1 1-1 0 0,-1-1 0 0 0,0-1 1 0 0,0 1-1 0 0,0-1 0 0 0,0 0 1 0 0,1-1-1 0 0,-1 0 0 0 0,0 0 1 0 0,10-3-1 0 0,-1-2 3 0 0,-1 0 0 0 0,0-1 0 0 0,0-1 0 0 0,0-1-1 0 0,-1 0 1 0 0,0 0 0 0 0,-1-2 0 0 0,0 0 0 0 0,22-24 0 0 0,42-49 11 0 0,-3-3 0 0 0,79-123 0 0 0,-116 149-9 0 0,-3-2 0 0 0,-2-1 0 0 0,36-104 0 0 0,-54 125-6 0 0,-2-1-1 0 0,-1 0 1 0 0,-3-1 0 0 0,-2 1-1 0 0,-1-1 1 0 0,-4-81-1 0 0,-2 106-1 0 0,-1-1 1 0 0,-1 1-1 0 0,-1 0 0 0 0,0 0 0 0 0,-2 0 0 0 0,-10-24 1 0 0,13 36-3 0 0,-1 1 0 0 0,0 0 0 0 0,0 0 0 0 0,-1 0 0 0 0,0 0 0 0 0,0 1 0 0 0,0 0 0 0 0,-1 0 0 0 0,0 0 0 0 0,0 1 0 0 0,0 0 0 0 0,-1 0 0 0 0,0 0 0 0 0,0 1 1 0 0,0 0-1 0 0,-1 0 0 0 0,1 1 0 0 0,-13-4 0 0 0,-1 2 0 0 0,1 1 0 0 0,0 1 1 0 0,-1 1-1 0 0,0 1 0 0 0,1 1 1 0 0,-1 0-1 0 0,0 2 0 0 0,1 0 0 0 0,-1 2 1 0 0,1 0-1 0 0,0 1 0 0 0,0 1 1 0 0,1 1-1 0 0,-38 18 0 0 0,-8 11 26 0 0,1 3-1 0 0,-109 89 0 0 0,0-1 44 0 0,118-91-14 0 0,2 1 0 0 0,2 3 0 0 0,-65 64 0 0 0,109-97-40 0 0,0 2 0 0 0,1-1 0 0 0,0 0 0 0 0,1 1 0 0 0,0 0 0 0 0,0 1-1 0 0,1-1 1 0 0,0 1 0 0 0,0 0 0 0 0,1 0 0 0 0,1 0 0 0 0,-1 0 0 0 0,2 0 0 0 0,0 1 0 0 0,-1 15 0 0 0,3-8 13 0 0,1 0 0 0 0,0 1-1 0 0,1-1 1 0 0,1 0 0 0 0,1 0 0 0 0,1 0-1 0 0,14 31 1 0 0,-7-21 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6:36.006"/>
    </inkml:context>
    <inkml:brush xml:id="br0">
      <inkml:brushProperty name="width" value="0.05" units="cm"/>
      <inkml:brushProperty name="height" value="0.05" units="cm"/>
    </inkml:brush>
  </inkml:definitions>
  <inkml:trace contextRef="#ctx0" brushRef="#br0">0 399 12552 0 0,'0'0'281'0'0,"5"-3"-237"0"0,15-6-3 0 0,1 0 1 0 0,0 2-1 0 0,0 1 1 0 0,0 0-1 0 0,1 2 1 0 0,35-4-1 0 0,11-3 2 0 0,21-4 42 0 0,133-5 0 0 0,92 17-26 0 0,-81 2-25 0 0,300-23-16 0 0,-4-46-5 0 0,-486 62-13 0 0,850-132 0 0 0,-395 109 0 0 0,-226 12 0 0 0,-180 14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6:36.941"/>
    </inkml:context>
    <inkml:brush xml:id="br0">
      <inkml:brushProperty name="width" value="0.05" units="cm"/>
      <inkml:brushProperty name="height" value="0.05" units="cm"/>
    </inkml:brush>
  </inkml:definitions>
  <inkml:trace contextRef="#ctx0" brushRef="#br0">18 462 6632 0 0,'0'0'1640'0'0,"-4"0"-1504"0"0,-9 2 313 0 0,18 0 926 0 0,33 1-254 0 0,563-63 79 0 0,-444 46-1068 0 0,0 7 1 0 0,180 14-1 0 0,203 42 52 0 0,-418-36-136 0 0,0-6-1 0 0,0-5 0 0 0,1-5 1 0 0,-1-6-1 0 0,-1-5 0 0 0,0-5 1 0 0,-1-5-1 0 0,-1-6 0 0 0,213-84 1 0 0,56-77-15 0 0,-322 159-26 0 0,1 3 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7:51.402"/>
    </inkml:context>
    <inkml:brush xml:id="br0">
      <inkml:brushProperty name="width" value="0.05" units="cm"/>
      <inkml:brushProperty name="height" value="0.05" units="cm"/>
    </inkml:brush>
  </inkml:definitions>
  <inkml:trace contextRef="#ctx0" brushRef="#br0">1081 263 7232 0 0,'2'-5'23'0'0,"0"-1"1"0"0,-1 0-1 0 0,0 0 1 0 0,0 1-1 0 0,0-1 0 0 0,0 0 1 0 0,-1 0-1 0 0,0 0 1 0 0,-1 0-1 0 0,1 0 1 0 0,-1 1-1 0 0,0-1 0 0 0,-1 0 1 0 0,1 0-1 0 0,-1 1 1 0 0,0-1-1 0 0,-5-9 1 0 0,5 11-8 0 0,-1 1 1 0 0,1 0 0 0 0,-1 0-1 0 0,1 0 1 0 0,-1 0 0 0 0,0 0-1 0 0,0 0 1 0 0,0 1-1 0 0,0-1 1 0 0,0 1 0 0 0,-1 0-1 0 0,1 0 1 0 0,-1 0 0 0 0,0 1-1 0 0,1-1 1 0 0,-1 1 0 0 0,0 0-1 0 0,0 0 1 0 0,0 0 0 0 0,0 0-1 0 0,0 1 1 0 0,0-1 0 0 0,0 1-1 0 0,0 0 1 0 0,0 1-1 0 0,0-1 1 0 0,-6 2 0 0 0,-53 13 146 0 0,1 4 0 0 0,-73 31 0 0 0,64-23-28 0 0,-15 4-5 0 0,24-10 5 0 0,-117 58 1 0 0,157-66-110 0 0,0 1-1 0 0,-24 21 1 0 0,-9 16 20 0 0,25-18-20 0 0,12-10-8 0 0,-10 17 10 0 0,-3 9-7 0 0,-7 30 29 0 0,33-66-40 0 0,1 0 1 0 0,1 0-1 0 0,-1 1 1 0 0,2-1-1 0 0,0 1 1 0 0,1-1-1 0 0,0 1 1 0 0,2 23-1 0 0,2-9 7 0 0,2 0-1 0 0,1 0 1 0 0,2-1 0 0 0,0 1-1 0 0,2-2 1 0 0,0 1-1 0 0,2-1 1 0 0,1-1 0 0 0,17 25-1 0 0,-1-10 24 0 0,1-1 0 0 0,2-1 0 0 0,2-2 0 0 0,53 45-1 0 0,64 63 96 0 0,27 23 112 0 0,-149-144-213 0 0,1-1 1 0 0,0-2 0 0 0,2 0-1 0 0,57 24 1 0 0,-43-26 22 0 0,1-3 0 0 0,0-1 0 0 0,1-3 0 0 0,0-2 0 0 0,1-2 1 0 0,0-2-1 0 0,0-2 0 0 0,0-3 0 0 0,76-8 0 0 0,-45-3-19 0 0,0-4 0 0 0,-1-3 0 0 0,-1-4 0 0 0,-1-3 0 0 0,74-35 0 0 0,254-144 56 0 0,-221 107-60 0 0,-119 62-21 0 0,-1-2 0 0 0,-2-3 1 0 0,-2-3-1 0 0,-2-2 0 0 0,68-68 1 0 0,-32 22 43 0 0,-44 46 65 0 0,-3-2 0 0 0,65-83-1 0 0,-99 113-95 0 0,-2-1 0 0 0,0 0 0 0 0,-1 0 0 0 0,-1-1 0 0 0,-1 0 0 0 0,0 0 0 0 0,-2-1 0 0 0,0 0 0 0 0,-1-1 0 0 0,-1 1 0 0 0,-1-1 0 0 0,0-33 0 0 0,-2 38 3 0 0,-2-1 0 0 0,-1 0 1 0 0,0 1-1 0 0,0-1 1 0 0,-2 1-1 0 0,0 0 0 0 0,-1 0 1 0 0,-1 0-1 0 0,0 0 0 0 0,-1 1 1 0 0,-10-16-1 0 0,6 16-3 0 0,0 0-1 0 0,-2 0 1 0 0,1 1-1 0 0,-2 1 1 0 0,1 0-1 0 0,-2 1 1 0 0,0 0 0 0 0,0 1-1 0 0,-30-15 1 0 0,0 2 42 0 0,-2 3 0 0 0,0 2 0 0 0,-1 1 0 0 0,-1 3 0 0 0,-52-9 0 0 0,26 11 46 0 0,-2 4-1 0 0,-132 0 1 0 0,9 20 85 0 0,-324 60 1 0 0,-155 78 294 0 0,500-95-319 0 0,-299 133 0 0 0,255-77-87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7:59.193"/>
    </inkml:context>
    <inkml:brush xml:id="br0">
      <inkml:brushProperty name="width" value="0.05" units="cm"/>
      <inkml:brushProperty name="height" value="0.05" units="cm"/>
    </inkml:brush>
  </inkml:definitions>
  <inkml:trace contextRef="#ctx0" brushRef="#br0">24 85 5320 0 0,'0'0'0'0'0,"-9"-25"0"0"0,9 15 8 0 0,-5-1-8 0 0,0 1 0 0 0,4-3 0 0 0,-2-3 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7:59.976"/>
    </inkml:context>
    <inkml:brush xml:id="br0">
      <inkml:brushProperty name="width" value="0.05" units="cm"/>
      <inkml:brushProperty name="height" value="0.05" units="cm"/>
    </inkml:brush>
  </inkml:definitions>
  <inkml:trace contextRef="#ctx0" brushRef="#br0">1155 44 4512 0 0,'-12'-13'63'0'0,"10"11"-27"0"0,0-1 0 0 0,0 1 1 0 0,-1-1-1 0 0,1 1 0 0 0,0 0 1 0 0,-1 0-1 0 0,1 0 0 0 0,-1 0 1 0 0,0 1-1 0 0,0-1 0 0 0,1 1 1 0 0,-1 0-1 0 0,0-1 0 0 0,0 1 1 0 0,-1 1-1 0 0,1-1 0 0 0,0 0 1 0 0,0 1-1 0 0,0-1 0 0 0,0 1 1 0 0,0 0-1 0 0,-5 1 1 0 0,-5 0 27 0 0,-1 1 0 0 0,1 0 0 0 0,0 1 0 0 0,0 1 0 0 0,0 0 0 0 0,-19 10 0 0 0,-40 11 118 0 0,22-12-88 0 0,0 2-1 0 0,1 3 1 0 0,1 1-1 0 0,0 3 1 0 0,-72 45-1 0 0,57-26-32 0 0,15-10-19 0 0,-26 13 11 0 0,40-24 57 0 0,-58 46-1 0 0,63-43 128 0 0,10-9-158 0 0,1 0 0 0 0,0 2-1 0 0,1 0 1 0 0,1 0-1 0 0,1 2 1 0 0,0 0-1 0 0,1 0 1 0 0,1 1-1 0 0,-18 38 1 0 0,28-48-67 0 0,1 0 0 0 0,0 0 0 0 0,0 0 0 0 0,1 0 0 0 0,0 1 0 0 0,1-1 0 0 0,0 0 0 0 0,1 1 0 0 0,0-1 0 0 0,0 0 0 0 0,1 0 0 0 0,0 0 0 0 0,0 0 1 0 0,1 0-1 0 0,0 0 0 0 0,1-1 0 0 0,0 1 0 0 0,1-1 0 0 0,-1 0 0 0 0,1 0 0 0 0,1-1 0 0 0,0 1 0 0 0,10 10 0 0 0,-4-8 75 0 0,1 0 0 0 0,0-1 0 0 0,0 0-1 0 0,1-1 1 0 0,0 0 0 0 0,0-1 0 0 0,19 6 0 0 0,1-1 101 0 0,1-2 1 0 0,1-1-1 0 0,-1-1 1 0 0,1-2 0 0 0,1-2-1 0 0,54 0 1 0 0,222-28 624 0 0,-125 8-552 0 0,437-9 602 0 0,-381 30-624 0 0,407 4 249 0 0,170-26 238 0 0,-670 14-477 0 0,226 6 122 0 0,-207 9-281 0 0,0 7 1 0 0,221 53-1 0 0,186 63 198 0 0,-533-125-227 0 0,0-2 0 0 0,0-1 0 0 0,1-3 0 0 0,0-2 0 0 0,0-1 0 0 0,65-9 0 0 0,-87 6-10 0 0,0-2-1 0 0,0-1 1 0 0,0-1 0 0 0,0 0-1 0 0,-1-2 1 0 0,0-1 0 0 0,-1 0-1 0 0,0-2 1 0 0,0 0-1 0 0,-1-2 1 0 0,-1 0 0 0 0,0-1-1 0 0,33-32 1 0 0,-46 40-33 0 0,-1 0 0 0 0,0 0 1 0 0,-1 0-1 0 0,1 0 0 0 0,-1-1 1 0 0,-1 0-1 0 0,1 0 0 0 0,-1 0 0 0 0,0 0 1 0 0,-1 0-1 0 0,0-1 0 0 0,0 1 1 0 0,0-1-1 0 0,0-10 0 0 0,-2 7 2 0 0,-1 0-1 0 0,0 0 1 0 0,-1 0-1 0 0,0 1 1 0 0,-1-1-1 0 0,0 0 1 0 0,0 1-1 0 0,-1 0 1 0 0,-9-17-1 0 0,1 5-1 0 0,-1 1 1 0 0,-1 0-1 0 0,0 0 0 0 0,-2 1 1 0 0,-1 1-1 0 0,0 1 0 0 0,-1 1 1 0 0,-1 0-1 0 0,0 1 0 0 0,-2 1 1 0 0,-36-21-1 0 0,-4 5 15 0 0,-1 3 1 0 0,-1 3-1 0 0,-72-20 0 0 0,0 10 29 0 0,-2 6 0 0 0,-226-19 0 0 0,57 31 78 0 0,-517 35 0 0 0,-161 55 127 0 0,10 52 23 0 0,788-87-189 0 0,-272 93 0 0 0,-164 102 209 0 0,603-225-302 0 0,-129 53 43 0 0,0 8 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33:37.103"/>
    </inkml:context>
    <inkml:brush xml:id="br0">
      <inkml:brushProperty name="width" value="0.05" units="cm"/>
      <inkml:brushProperty name="height" value="0.05" units="cm"/>
    </inkml:brush>
  </inkml:definitions>
  <inkml:trace contextRef="#ctx0" brushRef="#br0">1 226 12256 0 0,'0'-4'27'0'0,"1"0"0"0"0,0 0 0 0 0,0 0 0 0 0,0 0 0 0 0,1 0 0 0 0,-1 0 0 0 0,1 0 0 0 0,0 0 0 0 0,0 1 0 0 0,1-1 0 0 0,-1 0 0 0 0,1 1 0 0 0,3-4 0 0 0,-3 5-7 0 0,-1 0 0 0 0,1 1 1 0 0,-1-1-1 0 0,1 1 0 0 0,0 0 0 0 0,-1 0 0 0 0,1 0 1 0 0,0 0-1 0 0,0 0 0 0 0,0 1 0 0 0,0-1 0 0 0,0 1 0 0 0,-1-1 1 0 0,1 1-1 0 0,0 0 0 0 0,0 1 0 0 0,0-1 0 0 0,0 0 1 0 0,0 1-1 0 0,0 0 0 0 0,4 1 0 0 0,23 8 97 0 0,-1 2 0 0 0,0 1 0 0 0,50 32 0 0 0,-42-24-86 0 0,43 30 43 0 0,-59-36-49 0 0,1-1 0 0 0,1-1 0 0 0,0 0 0 0 0,0-2 0 0 0,38 13 0 0 0,-19-14 39 0 0,-1-2-1 0 0,60 5 1 0 0,-25-10 12 0 0,128-10 1 0 0,44-32-25 0 0,-83 9-32 0 0,479-50 59 0 0,-270 40-71 0 0,-133 13-8 0 0,107-26 0 0 0,-102 13 0 0 0,-100 20 0 0 0,392-46 0 0 0,-396 53 0 0 0,205-7 0 0 0,-182 23 1 0 0,287 20-34 0 0,-131 2 2 0 0,-106-11 12 0 0,296 10-35 0 0,-170-11 6 0 0,-283-11 40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2:00.796"/>
    </inkml:context>
    <inkml:brush xml:id="br0">
      <inkml:brushProperty name="width" value="0.05" units="cm"/>
      <inkml:brushProperty name="height" value="0.05" units="cm"/>
    </inkml:brush>
  </inkml:definitions>
  <inkml:trace contextRef="#ctx0" brushRef="#br0">1 623 19295 0 0,'23'426'1735'0'0,"-15"-326"-1294"0"0,1-37-34 0 0,3-1 0 0 0,2 0-1 0 0,3-1 1 0 0,37 91 0 0 0,-35-107-261 0 0,2-1 0 0 0,2-1 0 0 0,2-1 0 0 0,2-1 0 0 0,2-2 0 0 0,1 0 0 0 0,56 54 0 0 0,-79-86-132 0 0,0 1 1 0 0,1-2 0 0 0,0 1 0 0 0,1-1 0 0 0,-1 0-1 0 0,1-1 1 0 0,0 0 0 0 0,0 0 0 0 0,1-1 0 0 0,0 0-1 0 0,-1-1 1 0 0,1 0 0 0 0,0-1 0 0 0,1 1 0 0 0,-1-2 0 0 0,0 0-1 0 0,0 0 1 0 0,1-1 0 0 0,-1 0 0 0 0,0-1 0 0 0,1 0-1 0 0,-1 0 1 0 0,0-1 0 0 0,0-1 0 0 0,0 0 0 0 0,0 0-1 0 0,18-10 1 0 0,-5 1 0 0 0,-1-1 1 0 0,-1 0-1 0 0,0-2 0 0 0,-1-1 0 0 0,-1-1 0 0 0,0 0 1 0 0,-1-1-1 0 0,-1-1 0 0 0,-1-1 0 0 0,-1 0 0 0 0,-1-1 1 0 0,14-25-1 0 0,9-27 20 0 0,-2-2 1 0 0,35-113-1 0 0,-18 14 26 0 0,-8-3 0 0 0,41-351 0 0 0,-84 523-60 0 0,6-53 17 0 0,-3-2 0 0 0,-3-62 1 0 0,-2 106-12 0 0,0 1 1 0 0,-1-1-1 0 0,-1 1 1 0 0,0-1-1 0 0,-1 1 0 0 0,0 0 1 0 0,-2 0-1 0 0,0 0 1 0 0,0 1-1 0 0,-1 0 1 0 0,-1 0-1 0 0,-1 1 0 0 0,-10-14 1 0 0,14 22-5 0 0,0 0 0 0 0,0 0 0 0 0,-1 0 0 0 0,1 1 0 0 0,-1-1 0 0 0,0 2 1 0 0,0-1-1 0 0,-1 0 0 0 0,1 1 0 0 0,-1 1 0 0 0,0-1 0 0 0,0 1 0 0 0,-11-3 0 0 0,7 4 1 0 0,-1 0 0 0 0,1 0 0 0 0,0 1-1 0 0,0 1 1 0 0,0 0 0 0 0,-1 0 0 0 0,1 1-1 0 0,-11 4 1 0 0,-10 5 6 0 0,0 1 0 0 0,1 1 1 0 0,0 2-1 0 0,-51 35 0 0 0,50-28-5 0 0,1 2 0 0 0,1 1 0 0 0,2 2 0 0 0,1 1 0 0 0,1 1 0 0 0,-36 50 0 0 0,11-2 7 0 0,-67 135 1 0 0,83-137-1 0 0,1 12-3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33:38.747"/>
    </inkml:context>
    <inkml:brush xml:id="br0">
      <inkml:brushProperty name="width" value="0.05" units="cm"/>
      <inkml:brushProperty name="height" value="0.05" units="cm"/>
    </inkml:brush>
  </inkml:definitions>
  <inkml:trace contextRef="#ctx0" brushRef="#br0">737 215 14064 0 0,'-2'-17'12'0'0,"-1"0"0"0"0,0 0 1 0 0,-1 1-1 0 0,-1 0 0 0 0,0 0 1 0 0,-9-17-1 0 0,12 30-9 0 0,1 0-1 0 0,-1 0 1 0 0,1 1-1 0 0,-1-1 1 0 0,0 1-1 0 0,0-1 1 0 0,0 1-1 0 0,0 0 1 0 0,0-1-1 0 0,-1 1 1 0 0,1 0-1 0 0,-1 1 1 0 0,1-1-1 0 0,-1 0 1 0 0,0 1-1 0 0,0-1 1 0 0,0 1-1 0 0,0 0 1 0 0,0 0-1 0 0,0 0 1 0 0,0 0-1 0 0,0 1 1 0 0,0-1-1 0 0,0 1 1 0 0,0 0-1 0 0,0 0 1 0 0,0 0-1 0 0,-1 0 1 0 0,1 1-1 0 0,0-1 1 0 0,0 1-1 0 0,0 0 1 0 0,0-1-1 0 0,0 1 1 0 0,0 1-1 0 0,0-1 1 0 0,1 0-1 0 0,-1 1 1 0 0,0 0-1 0 0,-4 3 1 0 0,-30 21 128 0 0,1 2 0 0 0,1 1 0 0 0,2 2-1 0 0,-44 51 1 0 0,32-33 59 0 0,6-8 4 0 0,3 2 0 0 0,1 2 1 0 0,2 1-1 0 0,-41 77 0 0 0,56-87-122 0 0,2 1-1 0 0,1 0 1 0 0,2 2-1 0 0,2-1 0 0 0,1 2 1 0 0,2-1-1 0 0,-3 50 0 0 0,7-30-45 0 0,2 0-1 0 0,4 0 0 0 0,1 0 0 0 0,4 0 0 0 0,1-1 0 0 0,4 0 0 0 0,2 0 0 0 0,39 102 0 0 0,-45-142-24 0 0,1-1 0 0 0,0 0 1 0 0,1 0-1 0 0,1-1 0 0 0,0 0 0 0 0,1-1 1 0 0,1 0-1 0 0,1-1 0 0 0,16 14 0 0 0,-19-20 0 0 0,0 0 0 0 0,0-2 0 0 0,0 1 0 0 0,1-1 0 0 0,0-1-1 0 0,0 0 1 0 0,0-1 0 0 0,1 0 0 0 0,-1-1 0 0 0,1 0 0 0 0,0-1 0 0 0,0-1-1 0 0,0 0 1 0 0,21-1 0 0 0,-12-1 1 0 0,-1-1-1 0 0,1-2 1 0 0,0 0-1 0 0,-1-1 1 0 0,0-1 0 0 0,0-1-1 0 0,-1-1 1 0 0,29-15-1 0 0,-23 8 0 0 0,-1-1 0 0 0,0-2 0 0 0,-2 0 0 0 0,0-1 0 0 0,31-34 0 0 0,-9-1 1 0 0,-2-2 0 0 0,-3-2 1 0 0,-2-1-1 0 0,43-94 0 0 0,-51 91 2 0 0,-2-2 0 0 0,-3 0 0 0 0,-3-1 0 0 0,-3-2 0 0 0,-3 0 1 0 0,-3-1-1 0 0,-3 0 0 0 0,-2 0 0 0 0,-3-84 0 0 0,-7 108 3 0 0,-3 0 0 0 0,-1 0 1 0 0,-16-55-1 0 0,17 80-6 0 0,-1 0 1 0 0,-1 0-1 0 0,-1 0 1 0 0,-1 1-1 0 0,0 0 1 0 0,-1 0 0 0 0,-1 1-1 0 0,-1 1 1 0 0,-19-22-1 0 0,25 32 0 0 0,-1 0 0 0 0,0 0 0 0 0,0 1 0 0 0,0 0 0 0 0,-1 0 1 0 0,1 0-1 0 0,-1 1 0 0 0,-1 1 0 0 0,1-1 0 0 0,0 1 0 0 0,-1 0 0 0 0,0 1 0 0 0,1 0 0 0 0,-1 1 0 0 0,0 0 0 0 0,0 0 0 0 0,0 0 0 0 0,0 2 0 0 0,0-1 0 0 0,0 1 0 0 0,0 0 1 0 0,0 1-1 0 0,0 0 0 0 0,1 0 0 0 0,-1 1 0 0 0,1 0 0 0 0,0 0 0 0 0,-9 5 0 0 0,-6 5 2 0 0,0 0 0 0 0,1 2 0 0 0,1 0 0 0 0,0 1 0 0 0,1 1 1 0 0,0 1-1 0 0,2 1 0 0 0,-21 27 0 0 0,-1 5 10 0 0,3 2 0 0 0,2 1-1 0 0,2 2 1 0 0,3 1 0 0 0,-35 95 0 0 0,24-36-4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33:39.431"/>
    </inkml:context>
    <inkml:brush xml:id="br0">
      <inkml:brushProperty name="width" value="0.05" units="cm"/>
      <inkml:brushProperty name="height" value="0.05" units="cm"/>
    </inkml:brush>
  </inkml:definitions>
  <inkml:trace contextRef="#ctx0" brushRef="#br0">538 82 12552 0 0,'5'-81'1198'0'0,"-7"81"-1040"0"0,2 0-139 0 0,-1-1 0 0 0,1 1 0 0 0,-1 0 0 0 0,0 0 0 0 0,1 0 0 0 0,-1 0 0 0 0,1 0 0 0 0,-1 0 0 0 0,0 1 0 0 0,1-1-1 0 0,-1 0 1 0 0,1 0 0 0 0,-1 0 0 0 0,0 0 0 0 0,1 1 0 0 0,-1-1 0 0 0,1 0 0 0 0,-1 1 0 0 0,1-1 0 0 0,-1 0 0 0 0,1 1-1 0 0,-1-1 1 0 0,1 1 0 0 0,0-1 0 0 0,-1 0 0 0 0,1 1 0 0 0,0-1 0 0 0,-1 1 0 0 0,-31 44 160 0 0,-47 90 0 0 0,41-56-95 0 0,15-28-9 0 0,-45 95 210 0 0,39-91-175 0 0,3 2-1 0 0,3 2 0 0 0,-29 109 1 0 0,-14 298 2 0 0,17 126-89 0 0,23-198-23 0 0,16-211 0 0 0,5 998 0 0 0,15-653 0 0 0,-10 1444 0 0 0,-2-1857-3 0 0,2 419 87 0 0,2-498-68 0 0,7-2 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33:40.218"/>
    </inkml:context>
    <inkml:brush xml:id="br0">
      <inkml:brushProperty name="width" value="0.05" units="cm"/>
      <inkml:brushProperty name="height" value="0.05" units="cm"/>
    </inkml:brush>
  </inkml:definitions>
  <inkml:trace contextRef="#ctx0" brushRef="#br0">1 419 9848 0 0,'0'0'3776'0'0,"4"9"-3282"0"0,139 326 724 0 0,-101-223-854 0 0,92 175 0 0 0,-131-281-356 0 0,1 1 1 0 0,1-1-1 0 0,-1 0 1 0 0,1-1-1 0 0,0 1 1 0 0,1-1-1 0 0,-1 0 1 0 0,1 0 0 0 0,0 0-1 0 0,0-1 1 0 0,10 5-1 0 0,-14-8-5 0 0,1 0 0 0 0,-1 0 0 0 0,1 0 0 0 0,0 0 0 0 0,-1-1-1 0 0,1 1 1 0 0,0-1 0 0 0,-1 1 0 0 0,1-1 0 0 0,0 0 0 0 0,0 0 0 0 0,-1-1-1 0 0,1 1 1 0 0,0 0 0 0 0,-1-1 0 0 0,1 0 0 0 0,0 1 0 0 0,-1-1 0 0 0,1 0-1 0 0,-1 0 1 0 0,1-1 0 0 0,-1 1 0 0 0,1 0 0 0 0,-1-1 0 0 0,0 0 0 0 0,0 1-1 0 0,0-1 1 0 0,0 0 0 0 0,0 0 0 0 0,0 0 0 0 0,-1 0 0 0 0,1 0 0 0 0,2-5 0 0 0,14-26 11 0 0,-1 0 0 0 0,-2-1 0 0 0,-1-1 0 0 0,11-42 0 0 0,-7 20-4 0 0,52-165 28 0 0,78-205 12 0 0,-59 234-4 0 0,-48 100-21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0:10:47.798"/>
    </inkml:context>
    <inkml:brush xml:id="br0">
      <inkml:brushProperty name="width" value="0.05" units="cm"/>
      <inkml:brushProperty name="height" value="0.05" units="cm"/>
    </inkml:brush>
  </inkml:definitions>
  <inkml:trace contextRef="#ctx0" brushRef="#br0">17 101 21207 0 0,'-4'-2'459'0'0,"-9"-5"376"0"0,22 4 1050 0 0,32 6-709 0 0,-40-3-1184 0 0,280 17 854 0 0,-130-10-479 0 0,-58-6-182 0 0,94-11 0 0 0,-32 0-34 0 0,328-23 143 0 0,68-1-229 0 0,213 34 4 0 0,-519 2-50 0 0,473-15 63 0 0,-330 3-37 0 0,-144 5-27 0 0,815 1 54 0 0,-674 21-57 0 0,373 6 41 0 0,-672-23-48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0:10:39.043"/>
    </inkml:context>
    <inkml:brush xml:id="br0">
      <inkml:brushProperty name="width" value="0.05" units="cm"/>
      <inkml:brushProperty name="height" value="0.05" units="cm"/>
    </inkml:brush>
  </inkml:definitions>
  <inkml:trace contextRef="#ctx0" brushRef="#br0">2003 877 22815 0 0,'-4'-2'467'0'0,"-7"-5"-87"0"0,2 1 216 0 0,4 2-193 0 0,-4-1 71 0 0,5 2-240 0 0,-6-3 138 0 0,1 1 0 0 0,-1 0 0 0 0,1 0 0 0 0,-1 1 0 0 0,-15-4 0 0 0,12 5-124 0 0,0 0 0 0 0,1 2 0 0 0,-1-1 0 0 0,0 2 0 0 0,0-1 0 0 0,-23 4 0 0 0,-3 4-78 0 0,0 1 0 0 0,1 3 1 0 0,-37 14-1 0 0,-16 5 154 0 0,-15 1-159 0 0,2 4-1 0 0,1 5 1 0 0,2 4 0 0 0,-144 87 0 0 0,202-101-120 0 0,1 1-1 0 0,-66 67 1 0 0,-63 87 61 0 0,139-149-81 0 0,22-25-14 0 0,0 0 1 0 0,1 0-1 0 0,1 1 1 0 0,0 0-1 0 0,-6 14 0 0 0,12-23-7 0 0,0 1-1 0 0,1 0 1 0 0,-1 0-1 0 0,1 1 1 0 0,1-1-1 0 0,-1 0 1 0 0,0 0-1 0 0,1 0 1 0 0,0 1-1 0 0,0-1 1 0 0,0 0-1 0 0,1 1 1 0 0,-1-1-1 0 0,1 0 1 0 0,0 0-1 0 0,0 0 1 0 0,0 0-1 0 0,1 0 1 0 0,0 0-1 0 0,-1 0 1 0 0,4 4-1 0 0,7 9 9 0 0,0-1-1 0 0,1 0 1 0 0,0-1-1 0 0,1 0 1 0 0,1-1 0 0 0,1-1-1 0 0,0-1 1 0 0,30 19-1 0 0,5-2 19 0 0,97 40 0 0 0,-89-48-16 0 0,0-2-1 0 0,75 14 1 0 0,128 11 28 0 0,-255-43-41 0 0,182 17 43 0 0,249-7 0 0 0,-384-11-38 0 0,483-29 52 0 0,-4-34-13 0 0,85-8 5 0 0,-348 48-27 0 0,348-32 34 0 0,-135-27 12 0 0,-11-35-15 0 0,-264 64-41 0 0,-57 15 6 0 0,-2-7-1 0 0,158-70 1 0 0,-261 92-12 0 0,-1-2-1 0 0,71-51 1 0 0,75-78 10 0 0,-66 51-5 0 0,-97 82-5 0 0,-1-1-1 0 0,-2-1 1 0 0,0-1-1 0 0,33-43 1 0 0,-52 59-6 0 0,0-1 0 0 0,-1 1 0 0 0,0-1 0 0 0,0 0 0 0 0,-1 0 1 0 0,-1 0-1 0 0,1-1 0 0 0,-1 1 0 0 0,-1-1 0 0 0,0 0 0 0 0,0 0 0 0 0,-1 0 0 0 0,0 0 1 0 0,-1 0-1 0 0,0 0 0 0 0,0 0 0 0 0,-1 0 0 0 0,-1 0 0 0 0,0 1 0 0 0,-4-17 0 0 0,-1 7 1 0 0,-1 0 0 0 0,-1 0 0 0 0,0 1 0 0 0,-1 0 0 0 0,-1 1 0 0 0,-1 0 0 0 0,-26-29-1 0 0,16 24 3 0 0,-2 1-1 0 0,0 1 1 0 0,-1 1-1 0 0,-42-24 0 0 0,-33-13 3 0 0,-2 5 0 0 0,-3 4 0 0 0,-1 5 0 0 0,-2 5 0 0 0,-190-40 0 0 0,132 48 3 0 0,-2 7-1 0 0,0 8 0 0 0,-199 8 1 0 0,-943 82 46 0 0,529 2-7 0 0,266-16-6 0 0,-729 140 22 0 0,1104-170-64 0 0,2 6 0 0 0,-167 70 0 0 0,230-75 0 0 0,1 3 0 0 0,2 4 0 0 0,2 2 0 0 0,1 4 0 0 0,-89 78 0 0 0,52-25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0:12:25.101"/>
    </inkml:context>
    <inkml:brush xml:id="br0">
      <inkml:brushProperty name="width" value="0.05" units="cm"/>
      <inkml:brushProperty name="height" value="0.05" units="cm"/>
    </inkml:brush>
  </inkml:definitions>
  <inkml:trace contextRef="#ctx0" brushRef="#br0">47 111 21103 0 0,'-46'74'2026'0'0,"86"-79"1479"0"0,-1 2-3348 0 0,79-25 325 0 0,-76 16-395 0 0,0 3 1 0 0,48-6-1 0 0,69 1-13 0 0,202-12 91 0 0,-268 24-93 0 0,177 18 0 0 0,361 32 93 0 0,-583-46-153 0 0,401-15 76 0 0,90-49-7 0 0,-329 33-50 0 0,58 10-5 0 0,-115 11-4 0 0,0 2 27 0 0,0 7 1 0 0,208 27-1 0 0,299 79 210 0 0,-252-36-79 0 0,235 10 280 0 0,-198-44-203 0 0,-145-7-6 0 0,370 87 1 0 0,-83-25 29 0 0,-457-80-209 0 0,0-6 0 0 0,1-5 0 0 0,155-20 0 0 0,164-48 173 0 0,43-4 75 0 0,-272 43-218 0 0,114-10 8 0 0,-166 27-50 0 0,214-10 70 0 0,-219 15-82 0 0,347 0 81 0 0,-284 14-77 0 0,354 27 81 0 0,-526-29-121 0 0,12 1 16 0 0,124 28 0 0 0,-49 4 8 0 0,2-6-1 0 0,241 24 1 0 0,-371-56-31 0 0,1 0-1 0 0,0-1 1 0 0,0 0 0 0 0,0-1-1 0 0,-1-1 1 0 0,1 0 0 0 0,14-5-1 0 0,8-7 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0:12:25.962"/>
    </inkml:context>
    <inkml:brush xml:id="br0">
      <inkml:brushProperty name="width" value="0.05" units="cm"/>
      <inkml:brushProperty name="height" value="0.05" units="cm"/>
    </inkml:brush>
  </inkml:definitions>
  <inkml:trace contextRef="#ctx0" brushRef="#br0">2843 754 23015 0 0,'-24'-31'1446'0'0,"12"14"-960"0"0,0 1-1 0 0,-2 0 0 0 0,0 1 1 0 0,0 0-1 0 0,-2 1 1 0 0,0 1-1 0 0,-28-18 0 0 0,-211-95 970 0 0,205 103-1048 0 0,-7 0-206 0 0,0 3 1 0 0,-1 2-1 0 0,-1 3 1 0 0,-1 2-1 0 0,-108-9 1 0 0,93 16-92 0 0,1 2 0 0 0,-124 11-1 0 0,149-1-74 0 0,-1 2 0 0 0,1 2 0 0 0,0 2 0 0 0,-89 36 0 0 0,1 13 21 0 0,4 5 0 0 0,2 6 0 0 0,-156 115 0 0 0,203-117-29 0 0,3 3-1 0 0,-125 145 1 0 0,185-195-21 0 0,1 2-1 0 0,1 0 1 0 0,1 1 0 0 0,2 0-1 0 0,0 1 1 0 0,2 1 0 0 0,-15 42 0 0 0,24-57-4 0 0,2 1 0 0 0,-1-1 0 0 0,2 1 0 0 0,0 0 0 0 0,1 0 1 0 0,0-1-1 0 0,1 1 0 0 0,0 0 0 0 0,1 0 0 0 0,1 0 0 0 0,0 0 1 0 0,1-1-1 0 0,0 1 0 0 0,1-1 0 0 0,1 0 0 0 0,0 0 0 0 0,1 0 1 0 0,14 22-1 0 0,-10-21 0 0 0,0-1 0 0 0,1 0 0 0 0,1-1 1 0 0,0 0-1 0 0,0 0 0 0 0,2-2 0 0 0,-1 0 1 0 0,28 16-1 0 0,12 2 2 0 0,64 24 0 0 0,-75-34 0 0 0,332 120 12 0 0,-157-69-9 0 0,122 33 4 0 0,88-23 22 0 0,-345-72-28 0 0,0-2 1 0 0,0-5-1 0 0,108-12 1 0 0,-68-5 6 0 0,-1-6 0 0 0,-1-5 0 0 0,-1-5 0 0 0,-2-6 0 0 0,133-62 0 0 0,-181 68-2 0 0,0-2 1 0 0,73-51-1 0 0,-114 65 5 0 0,0 0-1 0 0,-2-2 0 0 0,0-1 0 0 0,-2-1 1 0 0,-1-1-1 0 0,0-1 0 0 0,20-34 0 0 0,-25 31-6 0 0,-2-1 1 0 0,-1-1-1 0 0,-1-1 0 0 0,-2 0 0 0 0,-1-1 0 0 0,-2 0 0 0 0,-1 0 0 0 0,-1-1 1 0 0,-3 0-1 0 0,0 0 0 0 0,-3-1 0 0 0,0 1 0 0 0,-9-65 0 0 0,-1 45-8 0 0,-2 0 0 0 0,-2 1-1 0 0,-3 1 1 0 0,-2 0-1 0 0,-2 1 1 0 0,-2 1 0 0 0,-3 1-1 0 0,-34-51 1 0 0,37 68 0 0 0,-2 1 0 0 0,-2 0 0 0 0,0 2 0 0 0,-2 1 0 0 0,-53-42 0 0 0,27 31 0 0 0,-3 1 0 0 0,-93-47 0 0 0,79 52 0 0 0,-1 4 0 0 0,-1 3 0 0 0,-149-35 0 0 0,100 39 0 0 0,-219-12 0 0 0,202 31 0 0 0,-210 22 0 0 0,-144 58 0 0 0,201-16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1:31:48.541"/>
    </inkml:context>
    <inkml:brush xml:id="br0">
      <inkml:brushProperty name="width" value="0.05" units="cm"/>
      <inkml:brushProperty name="height" value="0.05" units="cm"/>
    </inkml:brush>
  </inkml:definitions>
  <inkml:trace contextRef="#ctx0" brushRef="#br0">400 84 11152 0 0,'-4'2'450'0'0,"-7"3"-206"0"0,1 0 0 0 0,0 0 0 0 0,0 1 0 0 0,0 1 1 0 0,1-1-1 0 0,-1 2 0 0 0,-7 8 0 0 0,-62 67 1025 0 0,49-49-627 0 0,13-14-576 0 0,1 0 0 0 0,0 2 0 0 0,2 0 0 0 0,1 1 0 0 0,1 0 0 0 0,0 1 0 0 0,2 0 0 0 0,1 1 0 0 0,1 0 0 0 0,1 1 0 0 0,1-1 1 0 0,-2 28-1 0 0,4-18-58 0 0,2 0 0 0 0,1-1 1 0 0,2 1-1 0 0,2 0 0 0 0,0-1 1 0 0,3 1-1 0 0,1-1 0 0 0,19 56 0 0 0,-11-48-9 0 0,1-1-1 0 0,3 0 0 0 0,33 54 0 0 0,-42-81-6 0 0,0 0 0 0 0,0 0 1 0 0,1-1-1 0 0,1 0 0 0 0,0-1 0 0 0,1 0 0 0 0,0-1 0 0 0,0-1 1 0 0,1 0-1 0 0,1 0 0 0 0,0-2 0 0 0,17 8 0 0 0,-23-13 2 0 0,1 0 0 0 0,-1-1 0 0 0,1 0-1 0 0,0 0 1 0 0,-1-1 0 0 0,1-1 0 0 0,0 1 0 0 0,0-2-1 0 0,0 1 1 0 0,0-1 0 0 0,-1-1 0 0 0,1 0 0 0 0,0 0 0 0 0,-1-1-1 0 0,0 0 1 0 0,1 0 0 0 0,-1-1 0 0 0,0-1 0 0 0,-1 1-1 0 0,1-2 1 0 0,-1 1 0 0 0,9-8 0 0 0,16-14-11 0 0,-2-2 1 0 0,-1 0-1 0 0,47-60 1 0 0,-60 67 7 0 0,37-44-31 0 0,-3-3 1 0 0,57-100-1 0 0,-83 121 5 0 0,-1 0 0 0 0,-3-2 0 0 0,-2 0 0 0 0,23-99 1 0 0,-39 133 13 0 0,-1 0 1 0 0,0-1-1 0 0,-2 1 1 0 0,0 0-1 0 0,0-1 1 0 0,-2 1-1 0 0,0 0 1 0 0,0-1 0 0 0,-2 1-1 0 0,0 0 1 0 0,-1 1-1 0 0,-1-1 1 0 0,0 1-1 0 0,-1 0 1 0 0,0 1 0 0 0,-1-1-1 0 0,-1 1 1 0 0,-1 1-1 0 0,0 0 1 0 0,0 0-1 0 0,-1 1 1 0 0,-1 0 0 0 0,0 1-1 0 0,0 1 1 0 0,-1 0-1 0 0,-1 0 1 0 0,0 1-1 0 0,0 1 1 0 0,0 0 0 0 0,-1 1-1 0 0,0 1 1 0 0,-1 0-1 0 0,1 1 1 0 0,-1 1-1 0 0,0 1 1 0 0,-24-3 0 0 0,11 5-6 0 0,1 1 1 0 0,-1 2-1 0 0,1 0 1 0 0,0 2 0 0 0,-1 2-1 0 0,2 0 1 0 0,-1 2 0 0 0,1 1-1 0 0,-43 20 1 0 0,8 2-29 0 0,0 3 0 0 0,-100 74 0 0 0,132-84 34 0 0,0 0 0 0 0,-34 39 1 0 0,2 4-18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1:31:51.067"/>
    </inkml:context>
    <inkml:brush xml:id="br0">
      <inkml:brushProperty name="width" value="0.05" units="cm"/>
      <inkml:brushProperty name="height" value="0.05" units="cm"/>
    </inkml:brush>
  </inkml:definitions>
  <inkml:trace contextRef="#ctx0" brushRef="#br0">1 1 7832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1:31:51.766"/>
    </inkml:context>
    <inkml:brush xml:id="br0">
      <inkml:brushProperty name="width" value="0.05" units="cm"/>
      <inkml:brushProperty name="height" value="0.05" units="cm"/>
    </inkml:brush>
  </inkml:definitions>
  <inkml:trace contextRef="#ctx0" brushRef="#br0">601 98 8432 0 0,'0'0'40'0'0,"-4"-5"0"0"0,-4-6-56 0 0,2 2 180 0 0,0 0 0 0 0,-1 0-1 0 0,-1 1 1 0 0,1 0 0 0 0,-9-7 0 0 0,11 12-132 0 0,1 0 0 0 0,0 0 0 0 0,-1 1 0 0 0,1 0 0 0 0,-1 0 0 0 0,0 0 0 0 0,0 1 0 0 0,0-1 0 0 0,0 1 0 0 0,0 0 1 0 0,0 1-1 0 0,0-1 0 0 0,0 1 0 0 0,-9 0 0 0 0,-1 2-8 0 0,0 0-1 0 0,0 1 1 0 0,0 1 0 0 0,0 0 0 0 0,1 1 0 0 0,0 1-1 0 0,0 0 1 0 0,-19 11 0 0 0,-13 12 415 0 0,-44 35 0 0 0,40-27 405 0 0,37-29-764 0 0,1 0-1 0 0,0 1 1 0 0,1 0 0 0 0,0 1 0 0 0,1 0 0 0 0,0 1 0 0 0,0 0 0 0 0,1 0-1 0 0,-11 21 1 0 0,18-25-59 0 0,1 0-1 0 0,1 1 0 0 0,0-1 0 0 0,0 1 1 0 0,0-1-1 0 0,1 1 0 0 0,0-1 1 0 0,0 1-1 0 0,1-1 0 0 0,0 0 0 0 0,0 0 1 0 0,5 9-1 0 0,3 18 26 0 0,11 88 190 0 0,-5 1 0 0 0,-1 237 0 0 0,-19-218-12 0 0,4 102 81 0 0,3-215-220 0 0,0 0 1 0 0,2 0-1 0 0,2 0 0 0 0,0-1 1 0 0,2 0-1 0 0,17 38 0 0 0,7 4 65 0 0,-4 1 0 0 0,26 95 0 0 0,-33-86-78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2:17.677"/>
    </inkml:context>
    <inkml:brush xml:id="br0">
      <inkml:brushProperty name="width" value="0.05" units="cm"/>
      <inkml:brushProperty name="height" value="0.05" units="cm"/>
    </inkml:brush>
  </inkml:definitions>
  <inkml:trace contextRef="#ctx0" brushRef="#br0">0 268 18487 0 0,'0'0'1431'0'0,"4"-3"-1308"0"0,17-15 54 0 0,22-17 1752 0 0,-24 22-1454 0 0,-6 6-482 0 0,-6 2 94 0 0,-2 2-22 0 0,0 0 5 0 0,-1 1-21 0 0,3-2 64 0 0,-1 1-33 0 0,1 1 0 0 0,0 0 0 0 0,0 0 0 0 0,0 0 0 0 0,0 1 0 0 0,1 0 0 0 0,-1 1 0 0 0,14 0 0 0 0,11-2 31 0 0,154-37 579 0 0,-81 14-395 0 0,-54 18-178 0 0,0 2 1 0 0,102 3-1 0 0,-86 3-69 0 0,340 6 210 0 0,165-45-77 0 0,-395 23-138 0 0,487-19 130 0 0,-572 31-154 0 0,91 5 46 0 0,216 30 1 0 0,-130-6 8 0 0,688 56 322 0 0,-466-23 105 0 0,-6 41-286 0 0,-171 0-174 0 0,-23 10 29 0 0,-219-88-182 0 0,2-2 1 0 0,79 9 0 0 0,-134-26-807 0 0,0-2-1 0 0,0 0 0 0 0,38-4 1 0 0,-2-5-1096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0:14:26.434"/>
    </inkml:context>
    <inkml:brush xml:id="br0">
      <inkml:brushProperty name="width" value="0.05" units="cm"/>
      <inkml:brushProperty name="height" value="0.05" units="cm"/>
    </inkml:brush>
  </inkml:definitions>
  <inkml:trace contextRef="#ctx0" brushRef="#br0">829 363 18791 0 0,'-5'-15'358'0'0,"0"1"-1"0"0,2 0 1 0 0,0-1-1 0 0,-3-28 1 0 0,4-27 1630 0 0,2 69-1971 0 0,0-12 253 0 0,-2 0 75 0 0,2 12-328 0 0,-1-1 1 0 0,0 1-1 0 0,0 0 1 0 0,0 0-1 0 0,0-1 0 0 0,0 1 1 0 0,-1 0-1 0 0,1 0 0 0 0,0 0 1 0 0,0 0-1 0 0,-1 0 0 0 0,1 0 1 0 0,0 0-1 0 0,-1 1 0 0 0,1-1 1 0 0,-1 0-1 0 0,1 1 0 0 0,-4-1 1 0 0,-7-5-253 0 0,11 5 214 0 0,-1 0 0 0 0,0 0-1 0 0,1 1 1 0 0,-1-1 0 0 0,0 0-1 0 0,0 1 1 0 0,0-1 0 0 0,0 1 0 0 0,1-1-1 0 0,-1 1 1 0 0,0 0 0 0 0,0 0-1 0 0,0 0 1 0 0,0 0 0 0 0,0 0 0 0 0,0 0-1 0 0,0 1 1 0 0,0-1 0 0 0,1 1 0 0 0,-1-1-1 0 0,-2 2 1 0 0,-21 8-21 0 0,0 1 0 0 0,1 1 1 0 0,0 1-1 0 0,1 2 0 0 0,0 0 0 0 0,-31 28 0 0 0,24-15-55 0 0,1 1 0 0 0,1 1 0 0 0,-42 61 0 0 0,46-49 74 0 0,1 1 1 0 0,2 1-1 0 0,-26 80 1 0 0,10-25 0 0 0,32-87 20 0 0,-28 69-11 0 0,3 2-1 0 0,-19 89 1 0 0,39-121 9 0 0,-54 288-11 0 0,52-256 13 0 0,4 0 1 0 0,3 92-1 0 0,7-117 4 0 0,-1 7 5 0 0,3 0 0 0 0,13 68 0 0 0,-17-131-7 0 0,52 212 26 0 0,-44-189-20 0 0,2 0-1 0 0,0-1 1 0 0,2 0 0 0 0,1-1-1 0 0,0-1 1 0 0,24 30-1 0 0,33 37 20 0 0,-27-32 7 0 0,3-1-1 0 0,69 65 1 0 0,-112-119-29 0 0,0 1-1 0 0,-1-1 0 0 0,1 0 0 0 0,0 0 0 0 0,0 0 1 0 0,1 0-1 0 0,-1 0 0 0 0,0-1 0 0 0,1 1 1 0 0,-1-1-1 0 0,1 0 0 0 0,-1 0 0 0 0,1 0 0 0 0,-1 0 1 0 0,1-1-1 0 0,0 0 0 0 0,-1 0 0 0 0,1 0 1 0 0,0 0-1 0 0,4-1 0 0 0,-3 0 0 0 0,0-1 1 0 0,0 0-1 0 0,0 0 1 0 0,0-1-1 0 0,0 0 1 0 0,0 0-1 0 0,-1 0 1 0 0,1 0-1 0 0,-1 0 1 0 0,0-1-1 0 0,0 0 1 0 0,4-5-1 0 0,8-12 7 0 0,-1-1-1 0 0,-1 0 0 0 0,-1-1 1 0 0,14-33-1 0 0,-26 54-7 0 0,41-100 43 0 0,-6-1 1 0 0,26-115-1 0 0,-19 60-9 0 0,124-521 135 0 0,-130 493-132 0 0,15-60 20 0 0,-6 48 120 0 0,34-305 0 0 0,-78 481-155 0 0,0 0-1 0 0,-2 0 1 0 0,0 1-1 0 0,-2-1 1 0 0,0 0-1 0 0,-7-29 0 0 0,6 40-12 0 0,-1 1 0 0 0,0-1 0 0 0,0 1 0 0 0,-1 0-1 0 0,0 0 1 0 0,-1 0 0 0 0,0 1 0 0 0,-1 0 0 0 0,0 0-1 0 0,0 1 1 0 0,-1 0 0 0 0,0 0 0 0 0,0 1 0 0 0,-11-8-1 0 0,12 11-2 0 0,0-1 1 0 0,0 1-1 0 0,0 0 0 0 0,-1 1 0 0 0,1 0 0 0 0,-1 0 0 0 0,0 1 0 0 0,0 0 1 0 0,0 0-1 0 0,0 1 0 0 0,0 0 0 0 0,-15 0 0 0 0,8 2 4 0 0,0 0-1 0 0,1 1 1 0 0,-1 1-1 0 0,1 1 0 0 0,-1 0 1 0 0,-20 9-1 0 0,-7 7 22 0 0,2 1 0 0 0,0 2 0 0 0,-57 46 0 0 0,54-35-7 0 0,1 3 1 0 0,2 1 0 0 0,2 2 0 0 0,1 1 0 0 0,-37 57 0 0 0,-130 244 135 0 0,182-302-130 0 0,1 0 0 0 0,3 2 0 0 0,1 1 0 0 0,3 0 0 0 0,-17 80 0 0 0,14-3 15 0 0,12-61-16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1:42:49.865"/>
    </inkml:context>
    <inkml:brush xml:id="br0">
      <inkml:brushProperty name="width" value="0.05" units="cm"/>
      <inkml:brushProperty name="height" value="0.05" units="cm"/>
    </inkml:brush>
  </inkml:definitions>
  <inkml:trace contextRef="#ctx0" brushRef="#br0">26 0 2904 0 0,'-2'2'0'0'0,"-15"32"8"0"0,11 1 0 0 0,7 10 0 0 0,4 9 16 0 0,4-4 56 0 0,4 2 8 0 0,3 6 0 0 0,-2-2 0 0 0,4-5-32 0 0,3-3 8 0 0,2-2-8 0 0,1 1 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1:42:50.210"/>
    </inkml:context>
    <inkml:brush xml:id="br0">
      <inkml:brushProperty name="width" value="0.05" units="cm"/>
      <inkml:brushProperty name="height" value="0.05" units="cm"/>
    </inkml:brush>
  </inkml:definitions>
  <inkml:trace contextRef="#ctx0" brushRef="#br0">807 1300 4512 0 0,'13'-2'18'0'0,"0"-1"0"0"0,0 0 1 0 0,-1-1-1 0 0,1 0 0 0 0,-1 0 1 0 0,0-2-1 0 0,0 1 0 0 0,-1-2 0 0 0,1 0 1 0 0,-2 0-1 0 0,1 0 0 0 0,13-14 1 0 0,-8 4 19 0 0,0 0 0 0 0,-2-2 0 0 0,0 1 0 0 0,0-2 1 0 0,-2 0-1 0 0,10-23 0 0 0,111-238 626 0 0,-105 211-458 0 0,-3-1 0 0 0,19-84-1 0 0,-38 123-122 0 0,0 0-1 0 0,-3 0 0 0 0,0-1 1 0 0,-3-35-1 0 0,-1 51-47 0 0,-1 0 0 0 0,0 1 0 0 0,-1 0 0 0 0,0-1 0 0 0,-2 1 0 0 0,0 0 0 0 0,-1 1 0 0 0,0 0 0 0 0,-16-27 0 0 0,17 34-20 0 0,0 0 0 0 0,-1 1 1 0 0,0 0-1 0 0,-1 0 0 0 0,1 0 1 0 0,-2 1-1 0 0,1 0 0 0 0,0 0 1 0 0,-1 1-1 0 0,0 0 0 0 0,-1 0 1 0 0,1 1-1 0 0,-1 0 0 0 0,-10-4 1 0 0,6 5-2 0 0,-1 0 0 0 0,1 1 0 0 0,0 0 0 0 0,-1 1 0 0 0,1 1-1 0 0,-1 0 1 0 0,1 1 0 0 0,-1 0 0 0 0,-13 3 0 0 0,-7 4 8 0 0,1 2 0 0 0,0 1 0 0 0,0 2 0 0 0,1 1 0 0 0,1 1 0 0 0,-53 36-1 0 0,-9 17 34 0 0,3 4-1 0 0,-149 154 0 0 0,179-157-22 0 0,4 2 1 0 0,-74 121-1 0 0,110-161-25 0 0,-21 31 16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0:23:18.471"/>
    </inkml:context>
    <inkml:brush xml:id="br0">
      <inkml:brushProperty name="width" value="0.05" units="cm"/>
      <inkml:brushProperty name="height" value="0.05" units="cm"/>
    </inkml:brush>
  </inkml:definitions>
  <inkml:trace contextRef="#ctx0" brushRef="#br0">862 488 18391 0 0,'-9'-7'169'0'0,"0"1"-1"0"0,0 0 1 0 0,0 0-1 0 0,-1 1 1 0 0,0 0-1 0 0,0 1 0 0 0,0 0 1 0 0,0 0-1 0 0,-1 1 1 0 0,1 1-1 0 0,-1 0 0 0 0,0 0 1 0 0,0 1-1 0 0,0 1 1 0 0,0-1-1 0 0,-13 3 0 0 0,8 0-15 0 0,0 2 0 0 0,0 0 0 0 0,1 0 0 0 0,-1 2-1 0 0,1 0 1 0 0,0 0 0 0 0,1 2 0 0 0,-1 0 0 0 0,1 0-1 0 0,-16 14 1 0 0,-6 7-16 0 0,2 1 0 0 0,0 2 0 0 0,3 2 0 0 0,-54 71 0 0 0,46-46-19 0 0,2 1 1 0 0,-45 100-1 0 0,59-105-73 0 0,3 0 0 0 0,2 1-1 0 0,2 0 1 0 0,-7 60 0 0 0,16-70-25 0 0,2 1-1 0 0,2 0 1 0 0,3 0 0 0 0,1 0 0 0 0,12 70 0 0 0,-9-91-8 0 0,2 0-1 0 0,1-1 1 0 0,0 0 0 0 0,2 0-1 0 0,1 0 1 0 0,23 38 0 0 0,-28-55-7 0 0,0 0-1 0 0,1 0 1 0 0,0-1 0 0 0,0 0-1 0 0,1-1 1 0 0,-1 1 0 0 0,2-1 0 0 0,-1 0-1 0 0,1-1 1 0 0,-1 0 0 0 0,17 8-1 0 0,-17-10 0 0 0,0-1-1 0 0,1 0 1 0 0,-1 0-1 0 0,0-1 0 0 0,1 0 1 0 0,-1 0-1 0 0,1 0 1 0 0,-1-1-1 0 0,1-1 1 0 0,8 0-1 0 0,4-3 3 0 0,-1 0 1 0 0,0-2-1 0 0,-1 0 1 0 0,1-1-1 0 0,-1 0 1 0 0,-1-2-1 0 0,1 0 1 0 0,18-14-1 0 0,9-9 13 0 0,67-62 0 0 0,-45 31 0 0 0,-4-4 1 0 0,91-122 0 0 0,-116 137-12 0 0,24-30 10 0 0,-4-2 0 0 0,88-170 0 0 0,-105 164-11 0 0,-12 32 12 0 0,-3-1-1 0 0,-2-1 0 0 0,30-123 0 0 0,-50 156-11 0 0,-2 0-1 0 0,0 0 1 0 0,-2 0-1 0 0,-1 0 0 0 0,-2 1 1 0 0,0-1-1 0 0,-2 0 1 0 0,-11-37-1 0 0,11 44-1 0 0,-2 1 1 0 0,0 1-1 0 0,-1-1 0 0 0,-1 1 1 0 0,0 1-1 0 0,-2 0 0 0 0,0 0 0 0 0,0 1 1 0 0,-2 0-1 0 0,0 1 0 0 0,-1 1 1 0 0,-16-14-1 0 0,17 19-2 0 0,-1 1 1 0 0,1 0-1 0 0,-2 1 1 0 0,1 1-1 0 0,-1 1 0 0 0,1 0 1 0 0,-1 0-1 0 0,-1 2 1 0 0,1 0-1 0 0,-1 0 1 0 0,1 2-1 0 0,-1 0 0 0 0,1 0 1 0 0,-1 2-1 0 0,0 0 1 0 0,1 1-1 0 0,-18 3 0 0 0,0 3 4 0 0,-1 1-1 0 0,2 1 1 0 0,-1 1-1 0 0,1 3 1 0 0,1 0-1 0 0,-54 34 1 0 0,7 8 9 0 0,2 2 0 0 0,3 4 0 0 0,2 3 1 0 0,-105 127-1 0 0,120-118 11 0 0,4 5-9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0:23:19.248"/>
    </inkml:context>
    <inkml:brush xml:id="br0">
      <inkml:brushProperty name="width" value="0.05" units="cm"/>
      <inkml:brushProperty name="height" value="0.05" units="cm"/>
    </inkml:brush>
  </inkml:definitions>
  <inkml:trace contextRef="#ctx0" brushRef="#br0">0 34 18391 0 0,'47'-15'1049'0'0,"-39"12"-923"0"0,1 0 1 0 0,0 0-1 0 0,0 0 0 0 0,0 1 1 0 0,0 1-1 0 0,0-1 0 0 0,0 1 0 0 0,11 1 1 0 0,44 5 534 0 0,-1 2 1 0 0,0 3 0 0 0,99 30-1 0 0,257 58 444 0 0,-299-75-946 0 0,43 4-6 0 0,1-7 0 0 0,0-7 0 0 0,290-15 0 0 0,765-69 177 0 0,-358 42-168 0 0,-470 21-90 0 0,-274 4-56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0:23:21.765"/>
    </inkml:context>
    <inkml:brush xml:id="br0">
      <inkml:brushProperty name="width" value="0.05" units="cm"/>
      <inkml:brushProperty name="height" value="0.05" units="cm"/>
    </inkml:brush>
  </inkml:definitions>
  <inkml:trace contextRef="#ctx0" brushRef="#br0">459 143 17079 0 0,'0'0'378'0'0,"-5"1"-188"0"0,-1 0-69 0 0,0 1 0 0 0,0-1 0 0 0,1 1 0 0 0,-1 1 0 0 0,0-1 0 0 0,1 1 0 0 0,-1 0 0 0 0,1 0-1 0 0,0 1 1 0 0,-5 4 0 0 0,-45 50 388 0 0,38-35-402 0 0,1 0 1 0 0,1 1-1 0 0,1 0 0 0 0,1 1 0 0 0,-10 27 1 0 0,6-5 83 0 0,-22 97-1 0 0,10 18-19 0 0,-22 93-4 0 0,-19 53-50 0 0,43-98-36 0 0,25-165-60 0 0,2-1 0 0 0,3 0 0 0 0,11 66 0 0 0,37 131 68 0 0,-39-191-71 0 0,14 53 27 0 0,64 164-1 0 0,-88-260-41 0 0,1-1-1 0 0,-1 0 0 0 0,2 0 0 0 0,-1-1 0 0 0,1 1 0 0 0,-1-1 1 0 0,2 1-1 0 0,-1-1 0 0 0,9 8 0 0 0,-11-12 0 0 0,0 0-1 0 0,0 0 1 0 0,0 0-1 0 0,0 0 1 0 0,0 0 0 0 0,1 0-1 0 0,-1-1 1 0 0,0 1-1 0 0,0-1 1 0 0,1 0-1 0 0,-1 1 1 0 0,0-1-1 0 0,1 0 1 0 0,-1 0 0 0 0,0 0-1 0 0,1-1 1 0 0,-1 1-1 0 0,0-1 1 0 0,0 1-1 0 0,1-1 1 0 0,-1 0 0 0 0,0 1-1 0 0,0-1 1 0 0,0 0-1 0 0,0-1 1 0 0,0 1-1 0 0,0 0 1 0 0,0-1-1 0 0,0 1 1 0 0,-1-1 0 0 0,1 1-1 0 0,2-4 1 0 0,21-22 7 0 0,-2-1 1 0 0,-1-2-1 0 0,-1 0 1 0 0,-2-1-1 0 0,19-39 1 0 0,-7 15 3 0 0,54-101 12 0 0,-43 74-8 0 0,4 2 1 0 0,2 2 0 0 0,93-111 0 0 0,-113 155 0 0 0,-1 0 0 0 0,-2-1 0 0 0,-1-2 0 0 0,-2 0 0 0 0,-1-2 0 0 0,-3 0 0 0 0,-1-1 0 0 0,17-59 0 0 0,-18 44 0 0 0,2-2 75 0 0,-3 0 0 0 0,14-112 0 0 0,-24 99-28 0 0,-3 1 0 0 0,-4 0 0 0 0,-19-138-1 0 0,15 177-41 0 0,-1 0 0 0 0,-1 0 0 0 0,-1 1-1 0 0,-2 0 1 0 0,-1 0 0 0 0,-1 1-1 0 0,-1 1 1 0 0,-2 1 0 0 0,0 0 0 0 0,-2 0-1 0 0,-30-32 1 0 0,35 46-10 0 0,-1 0-1 0 0,0 1 1 0 0,-1 1 0 0 0,0 0 0 0 0,0 1-1 0 0,-1 1 1 0 0,0 0 0 0 0,-1 1 0 0 0,0 1-1 0 0,0 0 1 0 0,0 1 0 0 0,-1 1 0 0 0,0 1-1 0 0,1 0 1 0 0,-1 2 0 0 0,0 0-1 0 0,0 1 1 0 0,0 0 0 0 0,0 2 0 0 0,0 0-1 0 0,0 1 1 0 0,1 1 0 0 0,-1 0 0 0 0,1 1-1 0 0,0 1 1 0 0,0 1 0 0 0,1 1 0 0 0,-19 11-1 0 0,-18 20 34 0 0,2 2 1 0 0,2 3-1 0 0,1 1 0 0 0,-54 69 0 0 0,64-69-21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1:14:31.278"/>
    </inkml:context>
    <inkml:brush xml:id="br0">
      <inkml:brushProperty name="width" value="0.05" units="cm"/>
      <inkml:brushProperty name="height" value="0.05" units="cm"/>
    </inkml:brush>
  </inkml:definitions>
  <inkml:trace contextRef="#ctx0" brushRef="#br0">2292 446 17583 0 0,'-674'24'2418'0'0,"572"-15"-1644"0"0,1 4 0 0 0,-102 26 1 0 0,157-26-625 0 0,0 1 0 0 0,2 2 0 0 0,0 2 1 0 0,1 2-1 0 0,1 2 0 0 0,-63 43 0 0 0,10 10 115 0 0,-137 139 0 0 0,190-169-223 0 0,1 3 0 0 0,3 1 1 0 0,-58 98-1 0 0,-69 173 81 0 0,139-265-99 0 0,2 0 1 0 0,3 1-1 0 0,-26 116 1 0 0,42-144-16 0 0,1 1 0 0 0,1 0 0 0 0,1 1 1 0 0,2-1-1 0 0,1 0 0 0 0,1 0 0 0 0,2 0 0 0 0,0 0 0 0 0,2 0 0 0 0,12 32 0 0 0,-8-34-3 0 0,1 0-1 0 0,2-1 0 0 0,1 0 1 0 0,1-1-1 0 0,1-1 0 0 0,1 0 1 0 0,1-1-1 0 0,1-1 0 0 0,1-1 1 0 0,1 0-1 0 0,1-2 0 0 0,0 0 1 0 0,2-2-1 0 0,0 0 0 0 0,0-2 1 0 0,2-1-1 0 0,0 0 0 0 0,47 15 1 0 0,28 5 11 0 0,1-4 0 0 0,171 26 1 0 0,221 2 21 0 0,-415-50-36 0 0,132 6 14 0 0,1-8-1 0 0,-1-10 0 0 0,400-58 1 0 0,-502 41-12 0 0,-1-5 0 0 0,-1-4 1 0 0,-2-5-1 0 0,-1-5 0 0 0,-2-4 1 0 0,-2-5-1 0 0,-3-3 0 0 0,-1-5 1 0 0,159-127-1 0 0,-198 137 0 0 0,-3-3 1 0 0,-2-1-1 0 0,-3-3 1 0 0,-2-2-1 0 0,-2-2 1 0 0,-3-2-1 0 0,-2-1 0 0 0,-3-3 1 0 0,-3-1-1 0 0,-3-1 1 0 0,23-72-1 0 0,-39 94 4 0 0,-3-1 0 0 0,-1-1 0 0 0,-2 1-1 0 0,-2-2 1 0 0,-2 1 0 0 0,-2-83 0 0 0,-8 56 3 0 0,-2 1 0 0 0,-4 0 0 0 0,-3 1 0 0 0,-3 0 1 0 0,-37-96-1 0 0,31 108-1 0 0,-2 1 1 0 0,-3 1 0 0 0,-53-79-1 0 0,66 116-7 0 0,0 0 0 0 0,-1 1 1 0 0,-1 0-1 0 0,0 2 0 0 0,-2 0 0 0 0,0 1 0 0 0,-1 0 0 0 0,0 2 0 0 0,-1 0 1 0 0,-1 2-1 0 0,-43-19 0 0 0,9 13 3 0 0,-1 2 1 0 0,0 3-1 0 0,-1 2 0 0 0,-1 3 1 0 0,1 3-1 0 0,-1 2 0 0 0,-69 5 1 0 0,6 8 8 0 0,-1 5 1 0 0,-169 44-1 0 0,-200 90 23 0 0,12 31 1 0 0,-168 88 39 0 0,29 53 16 0 0,570-293-86 0 0,13-8 6 0 0,-52 38-1 0 0,80-52-10 0 0,0 0-1 0 0,1 1 1 0 0,-1 0 0 0 0,2 0-1 0 0,-1 0 1 0 0,1 1-1 0 0,0 0 1 0 0,1 0 0 0 0,-1 1-1 0 0,2 0 1 0 0,-8 16 0 0 0,10 7 9 0 0,11 4-4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1:14:32.421"/>
    </inkml:context>
    <inkml:brush xml:id="br0">
      <inkml:brushProperty name="width" value="0.05" units="cm"/>
      <inkml:brushProperty name="height" value="0.05" units="cm"/>
    </inkml:brush>
  </inkml:definitions>
  <inkml:trace contextRef="#ctx0" brushRef="#br0">465 813 17583 0 0,'-14'-2'59'0'0,"-1"0"-1"0"0,0 1 0 0 0,1 0 1 0 0,-1 1-1 0 0,0 1 0 0 0,0 1 1 0 0,1 0-1 0 0,-1 0 0 0 0,1 2 0 0 0,0 0 1 0 0,-1 0-1 0 0,2 1 0 0 0,-1 1 1 0 0,1 1-1 0 0,0 0 0 0 0,0 0 0 0 0,-20 17 1 0 0,-18 11 309 0 0,34-23-228 0 0,-1 1-1 0 0,-27 26 1 0 0,39-33-112 0 0,0 1 0 0 0,0 1-1 0 0,1-1 1 0 0,0 1 0 0 0,1 0 0 0 0,-1 0 0 0 0,1 0 0 0 0,1 0 0 0 0,0 1 0 0 0,-2 9 0 0 0,2-4-1 0 0,1 0 0 0 0,0 0 0 0 0,1 0 0 0 0,1 0 0 0 0,1 1 0 0 0,0-1-1 0 0,0 0 1 0 0,1 0 0 0 0,1 0 0 0 0,1 0 0 0 0,0 0 0 0 0,0-1 0 0 0,2 0-1 0 0,-1 0 1 0 0,2 0 0 0 0,0 0 0 0 0,0-1 0 0 0,16 19 0 0 0,8 7 50 0 0,1-1 0 0 0,2-2 0 0 0,1-1 0 0 0,45 32 0 0 0,-8-8 17 0 0,2-4 0 0 0,90 50-1 0 0,-133-87-67 0 0,1-2 0 0 0,1-1 0 0 0,0-1-1 0 0,1-2 1 0 0,0-1 0 0 0,0-2 0 0 0,1-2 0 0 0,55 4 0 0 0,-65-9-14 0 0,-1-1 1 0 0,0-2 0 0 0,1 0-1 0 0,-1-2 1 0 0,0 0 0 0 0,-1-2 0 0 0,1 0-1 0 0,-1-2 1 0 0,0 0 0 0 0,-1-2-1 0 0,38-22 1 0 0,-34 14-1 0 0,1-1 0 0 0,-2-1-1 0 0,-1-1 1 0 0,0-2 0 0 0,-2 0 0 0 0,-1-1 0 0 0,0-2 0 0 0,22-36-1 0 0,-23 26 0 0 0,-1 0-1 0 0,-1-1 1 0 0,-2-1-1 0 0,-2 0 1 0 0,-1-1-1 0 0,13-74 1 0 0,-14 35 19 0 0,-3-1 0 0 0,-3-130 0 0 0,-8 150-6 0 0,-2 0 1 0 0,-3 1-1 0 0,-29-115 0 0 0,27 141-13 0 0,-2 1 1 0 0,-1 0-1 0 0,-1 1 1 0 0,-2 1-1 0 0,-1 0 1 0 0,-1 1-1 0 0,-2 0 1 0 0,-37-43-1 0 0,28 41 6 0 0,-1 1-1 0 0,-1 2 0 0 0,-50-36 0 0 0,70 55-12 0 0,-1 2-1 0 0,0-1 1 0 0,-1 1-1 0 0,1 1 1 0 0,-1 0-1 0 0,0 1 1 0 0,0 0-1 0 0,-1 1 1 0 0,1 1-1 0 0,-1-1 1 0 0,1 2 0 0 0,-1 0-1 0 0,0 0 1 0 0,1 2-1 0 0,-21 1 1 0 0,6 5 1 0 0,1 0 0 0 0,0 2 0 0 0,1 1 0 0 0,0 1 0 0 0,0 1 0 0 0,1 1 0 0 0,1 1 0 0 0,-36 28 0 0 0,20-10 5 0 0,1 1-1 0 0,2 1 1 0 0,-60 74 0 0 0,-78 163 15 0 0,173-269-25 0 0,-87 150 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1:24:19.293"/>
    </inkml:context>
    <inkml:brush xml:id="br0">
      <inkml:brushProperty name="width" value="0.05" units="cm"/>
      <inkml:brushProperty name="height" value="0.05" units="cm"/>
    </inkml:brush>
  </inkml:definitions>
  <inkml:trace contextRef="#ctx0" brushRef="#br0">438 142 11152 0 0,'-16'-2'108'0'0,"-33"-8"386"0"0,46 9-410 0 0,1-1 0 0 0,0 1 0 0 0,0 0 0 0 0,0-1 0 0 0,-1 1 0 0 0,1-1 0 0 0,1 0 0 0 0,-1 1-1 0 0,0-1 1 0 0,0 0 0 0 0,1 0 0 0 0,-1 0 0 0 0,1-1 0 0 0,0 1 0 0 0,-1 0 0 0 0,1 0 0 0 0,0-1 0 0 0,-1-2 0 0 0,0-1 15 0 0,-1 0 0 0 0,-1 0 0 0 0,1 0 1 0 0,-1 1-1 0 0,0 0 0 0 0,0-1 0 0 0,-1 2 0 0 0,1-1 0 0 0,-1 0 0 0 0,0 1 1 0 0,-10-7-1 0 0,11 8-58 0 0,1 1 1 0 0,-1-1-1 0 0,0 1 0 0 0,1 0 1 0 0,-1 0-1 0 0,0 1 1 0 0,-1-1-1 0 0,1 1 1 0 0,0 0-1 0 0,0 0 1 0 0,0 0-1 0 0,-1 0 1 0 0,1 1-1 0 0,-1 0 0 0 0,1 0 1 0 0,0 0-1 0 0,-1 0 1 0 0,-7 2-1 0 0,6 3-11 0 0,0 0 0 0 0,0 0 0 0 0,1 0 0 0 0,-1 1 0 0 0,1-1-1 0 0,1 1 1 0 0,-1 1 0 0 0,1-1 0 0 0,0 1 0 0 0,-6 13 0 0 0,4-10-3 0 0,-15 31 24 0 0,2 1 1 0 0,1 1-1 0 0,3 0 0 0 0,1 1 0 0 0,2 1 1 0 0,3 0-1 0 0,1 1 0 0 0,2-1 0 0 0,2 2 0 0 0,2-1 1 0 0,8 87-1 0 0,0-90-13 0 0,1-1 0 0 0,2 0 0 0 0,2-1 0 0 0,27 68 0 0 0,-25-77-15 0 0,1-1 0 0 0,1-1 0 0 0,24 36-1 0 0,-29-52-12 0 0,-1-1 0 0 0,2 0-1 0 0,0 0 1 0 0,0-1-1 0 0,2-1 1 0 0,-1 0 0 0 0,1 0-1 0 0,25 14 1 0 0,-32-21-5 0 0,1-1 1 0 0,0-1 0 0 0,-1 1-1 0 0,1-1 1 0 0,0 0-1 0 0,0-1 1 0 0,0 0 0 0 0,0 0-1 0 0,0 0 1 0 0,0-1-1 0 0,0 0 1 0 0,0 0 0 0 0,9-2-1 0 0,-4 0 6 0 0,0-1-1 0 0,0-1 1 0 0,-1 0-1 0 0,1 0 1 0 0,-1-1-1 0 0,0-1 1 0 0,11-6-1 0 0,5-8 17 0 0,0 0 0 0 0,-1-1 0 0 0,-1-2 0 0 0,36-41 0 0 0,-45 46-4 0 0,-1 0-1 0 0,-1-2 1 0 0,0 1 0 0 0,-2-2-1 0 0,0 0 1 0 0,-2 0-1 0 0,0-1 1 0 0,-1 0-1 0 0,-1-1 1 0 0,-1 0 0 0 0,-1 0-1 0 0,-2 0 1 0 0,0-1-1 0 0,-1 0 1 0 0,-1 0 0 0 0,-2 0-1 0 0,-3-42 1 0 0,-4 14 27 0 0,-2 0 1 0 0,-19-61 0 0 0,20 88-21 0 0,-1 1 1 0 0,-1 0 0 0 0,-2 1 0 0 0,0 0 0 0 0,-1 1 0 0 0,-26-34 0 0 0,15 25 19 0 0,-1 2 1 0 0,-2 0-1 0 0,-1 2 0 0 0,-38-29 1 0 0,57 49-34 0 0,-1 1 1 0 0,0 0 0 0 0,0 0 0 0 0,0 1 0 0 0,-1 0 0 0 0,1 1-1 0 0,-1 0 1 0 0,-1 1 0 0 0,1 0 0 0 0,0 0 0 0 0,-1 1 0 0 0,1 1-1 0 0,-1 0 1 0 0,1 1 0 0 0,-1 0 0 0 0,1 1 0 0 0,-1 0 0 0 0,-19 4-1 0 0,13 0 20 0 0,-1 1-1 0 0,1 1 1 0 0,1 0-1 0 0,-1 1 1 0 0,-26 17-1 0 0,38-21-23 0 0,0 0-1 0 0,1 0 0 0 0,-1 0 1 0 0,1 1-1 0 0,0 0 1 0 0,0 0-1 0 0,1 1 1 0 0,-1-1-1 0 0,1 1 1 0 0,0 0-1 0 0,1 0 1 0 0,-1 0-1 0 0,1 0 1 0 0,1 1-1 0 0,-1-1 1 0 0,1 1-1 0 0,0 0 1 0 0,-1 11-1 0 0,2-15-6 0 0,1 0 0 0 0,1 1 0 0 0,-1-1-1 0 0,0 0 1 0 0,1 1 0 0 0,0-1-1 0 0,-1 0 1 0 0,1 0 0 0 0,1 0 0 0 0,-1 0-1 0 0,0 0 1 0 0,1 0 0 0 0,3 5-1 0 0,15 17 35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1:24:20.857"/>
    </inkml:context>
    <inkml:brush xml:id="br0">
      <inkml:brushProperty name="width" value="0.05" units="cm"/>
      <inkml:brushProperty name="height" value="0.05" units="cm"/>
    </inkml:brush>
  </inkml:definitions>
  <inkml:trace contextRef="#ctx0" brushRef="#br0">0 399 17983 0 0,'0'0'1392'0'0,"6"2"-1270"0"0,14 4 216 0 0,0-1 0 0 0,1-1 1 0 0,0 0-1 0 0,0-2 0 0 0,0 0 1 0 0,23-2-1 0 0,135-13 376 0 0,-68-1-163 0 0,87-7 78 0 0,622 56 285 0 0,-691-26-801 0 0,0-6 1 0 0,231-24 0 0 0,252-86 78 0 0,-33 3-80 0 0,-365 76-58 0 0,1 9-1 0 0,409 17 1 0 0,-513 9-32 0 0,0 2 9 0 0,0-5-1 0 0,187-17 1 0 0,-271 9-22 0 0,-1-2 1 0 0,0 0 0 0 0,36-14 0 0 0,-50 15-6 0 0,0-1 0 0 0,0 0 1 0 0,0 0-1 0 0,-1-1 1 0 0,0-1-1 0 0,0 0 0 0 0,-1 0 1 0 0,17-18-1 0 0,-3-7 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4:43.558"/>
    </inkml:context>
    <inkml:brush xml:id="br0">
      <inkml:brushProperty name="width" value="0.05" units="cm"/>
      <inkml:brushProperty name="height" value="0.05" units="cm"/>
    </inkml:brush>
  </inkml:definitions>
  <inkml:trace contextRef="#ctx0" brushRef="#br0">626 106 11552 0 0,'-1'-8'201'0'0,"-1"-1"0"0"0,0 1 0 0 0,0 0 0 0 0,-1 0 0 0 0,0 0 0 0 0,0 0 0 0 0,-6-10 0 0 0,7 16-105 0 0,0-1 0 0 0,0 1-1 0 0,0 0 1 0 0,-1-1 0 0 0,1 1-1 0 0,-1 0 1 0 0,1 0-1 0 0,-1 1 1 0 0,1-1 0 0 0,-1 1-1 0 0,0-1 1 0 0,0 1 0 0 0,0 0-1 0 0,0 0 1 0 0,0 0 0 0 0,0 0-1 0 0,0 0 1 0 0,0 1-1 0 0,0 0 1 0 0,0-1 0 0 0,-1 1-1 0 0,1 0 1 0 0,-4 1 0 0 0,-5 0 15 0 0,0 1 0 0 0,0 0 1 0 0,1 1-1 0 0,-1 0 0 0 0,1 0 1 0 0,-1 2-1 0 0,1-1 1 0 0,1 1-1 0 0,-1 1 0 0 0,-17 12 1 0 0,0 4 1 0 0,1 0 1 0 0,-31 35 0 0 0,-30 25 95 0 0,72-68-159 0 0,0 1 0 0 0,1 0-1 0 0,1 1 1 0 0,1 1 0 0 0,0 0-1 0 0,1 1 1 0 0,0 0 0 0 0,2 1-1 0 0,0 0 1 0 0,-7 22 0 0 0,8-16-21 0 0,1 0 0 0 0,1 0 0 0 0,2 1 0 0 0,0 0 0 0 0,2 0 0 0 0,1 1 0 0 0,1 46 0 0 0,2-60-26 0 0,0 0-1 0 0,0-1 1 0 0,1 1 0 0 0,0 0-1 0 0,2-1 1 0 0,-1 1 0 0 0,1-1-1 0 0,1 0 1 0 0,0 0 0 0 0,1-1-1 0 0,0 1 1 0 0,1-1 0 0 0,0 0-1 0 0,1-1 1 0 0,0 0 0 0 0,0 0-1 0 0,1-1 1 0 0,1 0 0 0 0,-1 0-1 0 0,1-1 1 0 0,1-1 0 0 0,-1 0-1 0 0,2 0 1 0 0,19 9 0 0 0,261 140 22 0 0,-276-150-24 0 0,0 0-1 0 0,1 0 1 0 0,-1-2-1 0 0,1 0 1 0 0,0-1 0 0 0,0 0-1 0 0,0-2 1 0 0,1 0-1 0 0,-1 0 1 0 0,0-2 0 0 0,0 0-1 0 0,1-2 1 0 0,-1 1-1 0 0,0-2 1 0 0,-1 0 0 0 0,1-1-1 0 0,16-8 1 0 0,4-3 0 0 0,-1-1 0 0 0,-1-2 0 0 0,0-1 0 0 0,-2-2 0 0 0,0-2-1 0 0,37-34 1 0 0,-50 39-1 0 0,-1-2 0 0 0,0-1 0 0 0,-2 0 0 0 0,-1-1 0 0 0,0-1 0 0 0,20-44 0 0 0,-12 16 0 0 0,-3-1 0 0 0,19-74 0 0 0,-36 112 0 0 0,-1 0 0 0 0,0 0 0 0 0,-1 0 0 0 0,-1 0 0 0 0,-1-1 0 0 0,0 1 0 0 0,-1 0 0 0 0,0-1 0 0 0,-1 1 0 0 0,-1 0 0 0 0,-7-20 0 0 0,5 20 0 0 0,-1 0 0 0 0,0 0 0 0 0,-10-14 0 0 0,-16-17 0 0 0,20 32 0 0 0,0 0 0 0 0,0 1 0 0 0,-2 1 0 0 0,-24-19 0 0 0,26 23 0 0 0,1 1 0 0 0,-2 1 0 0 0,1 0 0 0 0,-1 1 0 0 0,0 0 0 0 0,0 1 0 0 0,0 1 0 0 0,0 0 0 0 0,-1 0 0 0 0,-26 0 0 0 0,11 1 0 0 0,1 2 0 0 0,0 1 0 0 0,0 2 0 0 0,0 0 0 0 0,0 2 0 0 0,1 1 0 0 0,0 1 0 0 0,0 2 0 0 0,0 0 0 0 0,-32 18 0 0 0,1 2 0 0 0,-7 3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1:24:21.288"/>
    </inkml:context>
    <inkml:brush xml:id="br0">
      <inkml:brushProperty name="width" value="0.05" units="cm"/>
      <inkml:brushProperty name="height" value="0.05" units="cm"/>
    </inkml:brush>
  </inkml:definitions>
  <inkml:trace contextRef="#ctx0" brushRef="#br0">73 0 18487 0 0,'-10'235'1429'0'0,"-44"765"2037"0"0,51-972-3383 0 0,1-18-24 0 0,0 1 0 0 0,1-1 0 0 0,1 0 1 0 0,-1 1-1 0 0,2-1 0 0 0,-1 1 0 0 0,1-1 1 0 0,1 1-1 0 0,0-1 0 0 0,5 13 1 0 0,-7-23-57 0 0,0 0 0 0 0,0 1 0 0 0,0-1 0 0 0,0 0 0 0 0,0 0 0 0 0,0 0 0 0 0,0 0 0 0 0,0 1 0 0 0,0-1 1 0 0,0 0-1 0 0,1 0 0 0 0,-1 0 0 0 0,0 0 0 0 0,0 0 0 0 0,0 0 0 0 0,0 1 0 0 0,0-1 0 0 0,1 0 0 0 0,-1 0 0 0 0,0 0 1 0 0,0 0-1 0 0,0 0 0 0 0,0 0 0 0 0,1 0 0 0 0,-1 0 0 0 0,0 0 0 0 0,0 0 0 0 0,0 0 0 0 0,0 0 0 0 0,1 0 0 0 0,-1 0 1 0 0,0 0-1 0 0,0 0 0 0 0,0 0 0 0 0,0 0 0 0 0,1 0 0 0 0,-1 0 0 0 0,0 0 0 0 0,0 0 0 0 0,0 0 0 0 0,0 0 0 0 0,1 0 1 0 0,-1 0-1 0 0,0 0 0 0 0,0-1 0 0 0,0 1 0 0 0,0 0 0 0 0,0 0 0 0 0,1 0 0 0 0,-1 0 0 0 0,0 0 0 0 0,0 0 0 0 0,0-1 1 0 0,0 1-1 0 0,0 0 0 0 0,0 0 0 0 0,0 0 0 0 0,0 0 0 0 0,1-1 0 0 0,-1 1 0 0 0,0 0 0 0 0,0 0 0 0 0,0 0 0 0 0,0 0 1 0 0,0-1-1 0 0,0 1 0 0 0,0 0 0 0 0,0 0 0 0 0,6-22 72 0 0,-4 15-57 0 0,25-140 124 0 0,-8 38-93 0 0,7-14-8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1:24:21.713"/>
    </inkml:context>
    <inkml:brush xml:id="br0">
      <inkml:brushProperty name="width" value="0.05" units="cm"/>
      <inkml:brushProperty name="height" value="0.05" units="cm"/>
    </inkml:brush>
  </inkml:definitions>
  <inkml:trace contextRef="#ctx0" brushRef="#br0">1 60 17983 0 0,'81'-12'1007'0'0,"64"-9"210"0"0,206-6 1 0 0,-48 37-175 0 0,150-4 80 0 0,-300-8-924 0 0,22-2-22 0 0,-126 2-132 0 0,0 3-1 0 0,0 1 1 0 0,0 3-1 0 0,0 2 0 0 0,68 18 1 0 0,-111-24-40 0 0,-1 1-1 0 0,0-1 1 0 0,1 1 0 0 0,-1 0-1 0 0,0 0 1 0 0,0 1-1 0 0,0 0 1 0 0,-1 0 0 0 0,1 0-1 0 0,-1 0 1 0 0,1 0 0 0 0,-1 1-1 0 0,0 0 1 0 0,0 0 0 0 0,-1 0-1 0 0,1 1 1 0 0,-1-1 0 0 0,0 1-1 0 0,0 0 1 0 0,-1 0 0 0 0,1 0-1 0 0,-1 0 1 0 0,0 0 0 0 0,0 0-1 0 0,-1 0 1 0 0,2 7 0 0 0,-1 9 6 0 0,-1 1 1 0 0,-1-1-1 0 0,0 1 1 0 0,-2-1-1 0 0,-5 30 1 0 0,2-17-3 0 0,-10 61 11 0 0,-5-1 1 0 0,-5 0 0 0 0,-3-2-1 0 0,-53 117 1 0 0,34-95 3 0 0,-5-1 0 0 0,-122 190 1 0 0,151-268-17 0 0,-30 41 12 0 0,48-71-17 0 0,1 1 0 0 0,-1-1 0 0 0,0 0 0 0 0,-1 0 0 0 0,1-1 0 0 0,-1 0 0 0 0,0 0 0 0 0,0 0 0 0 0,-12 5 1 0 0,7-7 10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1:24:22.127"/>
    </inkml:context>
    <inkml:brush xml:id="br0">
      <inkml:brushProperty name="width" value="0.05" units="cm"/>
      <inkml:brushProperty name="height" value="0.05" units="cm"/>
    </inkml:brush>
  </inkml:definitions>
  <inkml:trace contextRef="#ctx0" brushRef="#br0">1 257 16783 0 0,'86'-7'573'0'0,"1"4"-1"0"0,1 4 0 0 0,123 17 0 0 0,100 2 691 0 0,-139-19-669 0 0,277-35 0 0 0,-346 19-426 0 0,31-5 57 0 0,148-41 0 0 0,9-6-90 0 0,38-12-28 0 0,-296 69-99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2T01:24:23.719"/>
    </inkml:context>
    <inkml:brush xml:id="br0">
      <inkml:brushProperty name="width" value="0.05" units="cm"/>
      <inkml:brushProperty name="height" value="0.05" units="cm"/>
    </inkml:brush>
  </inkml:definitions>
  <inkml:trace contextRef="#ctx0" brushRef="#br0">796 291 16479 0 0,'-7'-10'77'0'0,"6"9"-50"0"0,0-1 0 0 0,0 0 0 0 0,-1 0 0 0 0,1 1 0 0 0,0-1 0 0 0,-1 1 0 0 0,1-1 0 0 0,-1 1 0 0 0,0 0 0 0 0,1 0 0 0 0,-4-2-1 0 0,-1 3 94 0 0,-1 0-1 0 0,1 1 0 0 0,-1 0 0 0 0,1 0 1 0 0,-1 0-1 0 0,-9 4 0 0 0,-17 12 132 0 0,2 1 0 0 0,0 2-1 0 0,1 1 1 0 0,-33 30 0 0 0,38-31-146 0 0,-72 67 632 0 0,-118 136 0 0 0,194-199-595 0 0,3-3-71 0 0,2 0 1 0 0,0 2 0 0 0,2 0-1 0 0,0 1 1 0 0,2 0-1 0 0,0 1 1 0 0,2 0 0 0 0,1 1-1 0 0,1 0 1 0 0,1 0-1 0 0,-4 33 1 0 0,0 31-14 0 0,1 181 1 0 0,11-240-30 0 0,1 94 19 0 0,6 0 1 0 0,6 0-1 0 0,46 196 0 0 0,-33-223-4 0 0,4-1 0 0 0,68 146 0 0 0,-84-212-13 0 0,1-2-1 0 0,1 0 0 0 0,1-1 0 0 0,2 0 1 0 0,1-2-1 0 0,1 0 0 0 0,1-2 0 0 0,1 0 1 0 0,1-2-1 0 0,1 0 0 0 0,1-2 0 0 0,1-1 1 0 0,0-2-1 0 0,2 0 0 0 0,32 13 0 0 0,-42-21 19 0 0,-1 0-1 0 0,27 20 0 0 0,-28-18 10 0 0,0 1 1 0 0,24 9-1 0 0,15 10 107 0 0,-52-27-153 0 0,1 0 1 0 0,0 0-1 0 0,-1-1 0 0 0,1 1 0 0 0,1-1 0 0 0,-1-1 0 0 0,0 1 1 0 0,1-1-1 0 0,-1 0 0 0 0,1 0 0 0 0,-1-1 0 0 0,1 0 0 0 0,0 0 0 0 0,0-1 1 0 0,-1 0-1 0 0,1 0 0 0 0,0 0 0 0 0,0-1 0 0 0,9-2 0 0 0,-7 0-3 0 0,1-1 1 0 0,-1 0-1 0 0,0-1 0 0 0,0 0 0 0 0,-1 0 0 0 0,1-1 0 0 0,-1 0 1 0 0,0-1-1 0 0,-1 1 0 0 0,1-2 0 0 0,-1 1 0 0 0,-1-1 0 0 0,1 0 1 0 0,7-14-1 0 0,8-14 16 0 0,-2-1 1 0 0,18-47 0 0 0,-38 84-26 0 0,54-138 42 0 0,-7-1 1 0 0,-5-2-1 0 0,35-224 1 0 0,-47 145 7 0 0,3-374 1 0 0,-36 358-31 0 0,-52-376 1 0 0,45 553-19 0 0,-25-80 0 0 0,27 113-1 0 0,-2 1 0 0 0,0-1 1 0 0,-2 2-1 0 0,-1 0 0 0 0,-21-31 0 0 0,31 50-1 0 0,0 1 0 0 0,0-1 0 0 0,0 1 0 0 0,-1 0 0 0 0,0 0 0 0 0,1 0 0 0 0,-1 1 1 0 0,-1-1-1 0 0,1 1 0 0 0,-1 0 0 0 0,1 0 0 0 0,-1 1 0 0 0,0-1 0 0 0,0 1 0 0 0,0 0 1 0 0,0 0-1 0 0,0 1 0 0 0,0 0 0 0 0,0-1 0 0 0,-1 2 0 0 0,1-1 0 0 0,-1 1 0 0 0,1-1 1 0 0,0 2-1 0 0,-1-1 0 0 0,1 0 0 0 0,-1 1 0 0 0,1 0 0 0 0,0 1 0 0 0,0-1 0 0 0,0 1 0 0 0,0 0 1 0 0,0 0-1 0 0,0 0 0 0 0,-9 7 0 0 0,1-1 0 0 0,1 2 0 0 0,-1 0 1 0 0,2 0-1 0 0,0 1 0 0 0,0 0 0 0 0,1 1 0 0 0,0 0 1 0 0,1 1-1 0 0,1 0 0 0 0,0 0 0 0 0,-9 23 0 0 0,-4 13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03.996"/>
    </inkml:context>
    <inkml:brush xml:id="br0">
      <inkml:brushProperty name="width" value="0.05" units="cm"/>
      <inkml:brushProperty name="height" value="0.05" units="cm"/>
    </inkml:brush>
  </inkml:definitions>
  <inkml:trace contextRef="#ctx0" brushRef="#br0">13 45 19399 0 0,'0'0'1736'0'0,"-3"-4"-864"0"0,-1 0-653 0 0,-2-6 328 0 0,12 5-247 0 0,4 5-116 0 0,-6 0-135 0 0,1 0 42 0 0,1 0 21 0 0,2 0 85 0 0,-1 0 25 0 0,4-1 139 0 0,0-3 541 0 0,-22-1-23 0 0,0 2-147 0 0,23 8-272 0 0,7-1-360 0 0,1-1-1 0 0,0 0 1 0 0,-1-1 0 0 0,40-2 0 0 0,7 1 159 0 0,222 24 545 0 0,124 6-189 0 0,674-80 42 0 0,-580 23-488 0 0,-370 21-131 0 0,424 3 105 0 0,-285 4-78 0 0,-83-3-25 0 0,465 12 97 0 0,-282 18-27 0 0,414 15 116 0 0,-592-42-134 0 0,-1 8 0 0 0,-1 9-1 0 0,329 74 1 0 0,-353-52-37 0 0,2-7 0 0 0,1-8 0 0 0,249 5 0 0 0,-166-26-11 0 0,282-5 53 0 0,-348-5-61 0 0,1 8 0 0 0,-1 9-1 0 0,224 42 1 0 0,-29 47 7 0 0,-262-64-35 0 0,-8-1 8 0 0,-59-16-8 0 0,1-3 1 0 0,83 13-1 0 0,-121-27-6 0 0,0-2 1 0 0,1 0-1 0 0,-1-1 0 0 0,0-1 1 0 0,0-1-1 0 0,1-1 0 0 0,-1-1 1 0 0,-1 0-1 0 0,1-2 0 0 0,-1 0 1 0 0,21-10-1 0 0,-21 7 1 0 0,-1 0 0 0 0,0-2 0 0 0,0 0 0 0 0,-1-1 0 0 0,-1-1 0 0 0,28-27 0 0 0,-7-4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04.644"/>
    </inkml:context>
    <inkml:brush xml:id="br0">
      <inkml:brushProperty name="width" value="0.05" units="cm"/>
      <inkml:brushProperty name="height" value="0.05" units="cm"/>
    </inkml:brush>
  </inkml:definitions>
  <inkml:trace contextRef="#ctx0" brushRef="#br0">1391 968 22815 0 0,'-53'-16'590'0'0,"0"3"0"0"0,-71-8 0 0 0,93 18-343 0 0,0 2 0 0 0,-1 1 0 0 0,0 1 0 0 0,1 1 0 0 0,-44 11 0 0 0,25-1 235 0 0,1 3 0 0 0,0 2 0 0 0,2 2 1 0 0,0 2-1 0 0,-71 43 0 0 0,49-18-6 0 0,1 2 0 0 0,-105 99 0 0 0,147-121-406 0 0,0 2-1 0 0,2 1 1 0 0,1 1 0 0 0,2 1-1 0 0,1 1 1 0 0,1 0-1 0 0,-16 41 1 0 0,23-44-30 0 0,0 1 1 0 0,2 0-1 0 0,2 0 1 0 0,1 1-1 0 0,1 1 1 0 0,1-1 0 0 0,2 1-1 0 0,2 57 1 0 0,3-65-23 0 0,1 0 1 0 0,2 0-1 0 0,0 0 1 0 0,1-1 0 0 0,2 0-1 0 0,0 0 1 0 0,2 0-1 0 0,0-1 1 0 0,21 32 0 0 0,-11-25 2 0 0,1-1 0 0 0,2-1 0 0 0,1-1 0 0 0,1 0 1 0 0,52 40-1 0 0,-5-17 11 0 0,1-3 1 0 0,3-3 0 0 0,1-4-1 0 0,124 45 1 0 0,-114-53-11 0 0,1-4 0 0 0,1-4-1 0 0,2-4 1 0 0,0-4 0 0 0,0-3 0 0 0,1-5 0 0 0,1-4 0 0 0,180-17 0 0 0,338-79 51 0 0,-372 46-50 0 0,290-62 24 0 0,-362 67-16 0 0,180-72 0 0 0,-296 93-22 0 0,-1-1-1 0 0,-1-3 1 0 0,-2-2-1 0 0,69-51 1 0 0,-91 59-1 0 0,-1-2 0 0 0,0-1 0 0 0,-2 0 0 0 0,0-2 1 0 0,-2 0-1 0 0,-1-2 0 0 0,-1 0 0 0 0,-1-1 0 0 0,18-38 0 0 0,-27 42-2 0 0,0 0-1 0 0,-2 0 0 0 0,-1-1 0 0 0,0 0 0 0 0,-2 0 0 0 0,-1 0 0 0 0,-1-1 1 0 0,-1 1-1 0 0,-1 0 0 0 0,-1 0 0 0 0,-5-27 0 0 0,-7-17 14 0 0,-3 1 0 0 0,-41-107 0 0 0,-68-116 19 0 0,97 236-30 0 0,-2 1 1 0 0,-3 1-1 0 0,-44-53 1 0 0,55 79-7 0 0,-263-290 37 0 0,244 277-32 0 0,-1 1-1 0 0,-2 3 0 0 0,-1 1 0 0 0,-2 2 0 0 0,-72-34 1 0 0,48 35-1 0 0,-2 3 1 0 0,-1 3-1 0 0,0 4 1 0 0,-2 3-1 0 0,0 3 1 0 0,-91-5-1 0 0,31 13 4 0 0,0 5 0 0 0,-225 26-1 0 0,255-11-1 0 0,1 3-1 0 0,0 6 1 0 0,1 4-1 0 0,-123 49 1 0 0,123-30 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06.812"/>
    </inkml:context>
    <inkml:brush xml:id="br0">
      <inkml:brushProperty name="width" value="0.05" units="cm"/>
      <inkml:brushProperty name="height" value="0.05" units="cm"/>
    </inkml:brush>
  </inkml:definitions>
  <inkml:trace contextRef="#ctx0" brushRef="#br0">0 72 22007 0 0,'52'-21'916'0'0,"56"-14"0"0"0,-42 23 99 0 0,-20 9 530 0 0,-34 3-1241 0 0,7 0 29 0 0,0 0-118 0 0,11 0-54 0 0,45 6 35 0 0,32 12 449 0 0,1030 138 1229 0 0,-947-139-1767 0 0,243 13 79 0 0,-88-25-88 0 0,103 2-1 0 0,107-11-10 0 0,-468 1-71 0 0,857 1 106 0 0,-691 5-91 0 0,482 6 32 0 0,-654-9-58 0 0,761-10 54 0 0,1-62-11 0 0,-673 49-31 0 0,1 8-1 0 0,318 13 1 0 0,-36 64-1 0 0,-7 35 14 0 0,-412-89-24 0 0,561 155 29 0 0,-549-149-35 0 0,-13-5 2 0 0,0-2-1 0 0,0 0 1 0 0,1-3-1 0 0,44 2 1 0 0,-62-6-1 0 0,0 0-1 0 0,0-1 1 0 0,0-1 0 0 0,0-1 0 0 0,0 0 0 0 0,0 0-1 0 0,-1-2 1 0 0,1 0 0 0 0,-1-1 0 0 0,-1 0 0 0 0,18-11-1 0 0,-26 13 1 0 0,1-1-1 0 0,-1 0 1 0 0,0-1-1 0 0,0 0 1 0 0,0 0-1 0 0,-1 0 1 0 0,0 0-1 0 0,0-1 1 0 0,-1 0 0 0 0,0 0-1 0 0,0 0 1 0 0,5-14-1 0 0,4-23 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07.767"/>
    </inkml:context>
    <inkml:brush xml:id="br0">
      <inkml:brushProperty name="width" value="0.05" units="cm"/>
      <inkml:brushProperty name="height" value="0.05" units="cm"/>
    </inkml:brush>
  </inkml:definitions>
  <inkml:trace contextRef="#ctx0" brushRef="#br0">1 144 20303 0 0,'0'0'1079'0'0,"4"0"-542"0"0,24-1-114 0 0,-1-1-1 0 0,0-2 0 0 0,0-1 1 0 0,0-1-1 0 0,0-1 0 0 0,46-20 1 0 0,68-17 572 0 0,-45 26-659 0 0,1 4 0 0 0,1 5 0 0 0,0 4 0 0 0,1 4 0 0 0,170 20 0 0 0,132 19-65 0 0,172 26-63 0 0,-386-47-148 0 0,310-11 0 0 0,-403-7-50 0 0,-16-1 2 0 0,312 4 30 0 0,-300 3-27 0 0,866 66 62 0 0,-454-14-49 0 0,-378-42-24 0 0,370 58 16 0 0,162 15-5 0 0,5-55 47 0 0,-621-32-58 0 0,309-5 71 0 0,-181-1-30 0 0,-33-1 84 0 0,184-33 0 0 0,126-56 261 0 0,-330 65-325 0 0,131-54-1 0 0,-199 65-41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0.067"/>
    </inkml:context>
    <inkml:brush xml:id="br0">
      <inkml:brushProperty name="width" value="0.05" units="cm"/>
      <inkml:brushProperty name="height" value="0.05" units="cm"/>
    </inkml:brush>
  </inkml:definitions>
  <inkml:trace contextRef="#ctx0" brushRef="#br0">717 283 16783 0 0,'0'0'2488'0'0,"-3"-7"-2360"0"0,-9-33 78 0 0,9 27-45 0 0,0 1 0 0 0,-1-1 0 0 0,-1 1 0 0 0,-7-16 0 0 0,10 27-137 0 0,1-1 0 0 0,-1 1-1 0 0,1 0 1 0 0,-1-1 0 0 0,0 1 0 0 0,1 0 0 0 0,-1 0-1 0 0,0 0 1 0 0,0 0 0 0 0,0 0 0 0 0,0 1 0 0 0,0-1 0 0 0,0 1-1 0 0,0-1 1 0 0,0 1 0 0 0,0 0 0 0 0,0-1 0 0 0,0 1-1 0 0,0 0 1 0 0,0 0 0 0 0,0 1 0 0 0,0-1 0 0 0,0 0-1 0 0,0 1 1 0 0,0-1 0 0 0,0 1 0 0 0,0 0 0 0 0,0-1-1 0 0,0 1 1 0 0,-2 1 0 0 0,-5 2-5 0 0,1 0 0 0 0,-1 0 1 0 0,1 1-1 0 0,0 0 0 0 0,-7 7 0 0 0,-37 32 73 0 0,2 3 0 0 0,-61 75 0 0 0,-67 96 63 0 0,161-193-141 0 0,1 0-1 0 0,2 2 0 0 0,0-1 1 0 0,2 2-1 0 0,1-1 1 0 0,1 2-1 0 0,-8 39 1 0 0,1 15 25 0 0,-8 111 1 0 0,17-101-14 0 0,4 0-1 0 0,5 1 1 0 0,16 138 0 0 0,-11-193-15 0 0,1 1 0 0 0,2-1 0 0 0,2-1 0 0 0,1 0 0 0 0,2 0 0 0 0,2-1 0 0 0,1-1 0 0 0,2-1 0 0 0,1 0 0 0 0,43 55 0 0 0,-51-77-4 0 0,1 0 1 0 0,0 0 0 0 0,1-1 0 0 0,0-1 0 0 0,1 0 0 0 0,0-1-1 0 0,0-1 1 0 0,1 0 0 0 0,1-1 0 0 0,-1-1 0 0 0,1 0-1 0 0,0-1 1 0 0,1-1 0 0 0,0-1 0 0 0,-1 0 0 0 0,28 1 0 0 0,-9-4 10 0 0,0-1 1 0 0,0-2-1 0 0,0-2 1 0 0,-1-1-1 0 0,1-2 1 0 0,-1-1-1 0 0,46-17 1 0 0,28-18 69 0 0,164-91 0 0 0,-71 31-12 0 0,262-160 156 0 0,-419 234-182 0 0,-2-3 0 0 0,65-60 0 0 0,-87 72-23 0 0,-1-1 0 0 0,-1-1 0 0 0,-1-1 0 0 0,-1-1 0 0 0,-1 0 0 0 0,20-42 0 0 0,-31 53-3 0 0,-1 0 1 0 0,0-1 0 0 0,-1 1 0 0 0,-1-1 0 0 0,0 0 0 0 0,-1 0 0 0 0,0 1-1 0 0,-1-1 1 0 0,-1 0 0 0 0,0 0 0 0 0,-4-16 0 0 0,-6-22 86 0 0,-28-80 1 0 0,27 94-91 0 0,-19-45 86 0 0,-4 1-1 0 0,-3 1 0 0 0,-4 2 0 0 0,-3 2 1 0 0,-3 2-1 0 0,-61-71 0 0 0,84 115-48 0 0,-1 2 0 0 0,-2 1-1 0 0,0 0 1 0 0,-2 2 0 0 0,-1 2-1 0 0,-1 1 1 0 0,-57-32 0 0 0,72 46-28 0 0,0 1 1 0 0,-1 1 0 0 0,0 0 0 0 0,0 1-1 0 0,-1 1 1 0 0,0 1 0 0 0,0 1 0 0 0,0 0-1 0 0,0 2 1 0 0,0 0 0 0 0,0 1 0 0 0,0 1-1 0 0,-1 0 1 0 0,1 2 0 0 0,0 0-1 0 0,1 1 1 0 0,-31 11 0 0 0,32-8 6 0 0,-1 2 1 0 0,2-1-1 0 0,-1 2 1 0 0,1 1-1 0 0,1 0 1 0 0,0 0-1 0 0,0 2 0 0 0,1 0 1 0 0,1 0-1 0 0,0 2 1 0 0,-18 24-1 0 0,3 10 27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3.760"/>
    </inkml:context>
    <inkml:brush xml:id="br0">
      <inkml:brushProperty name="width" value="0.05" units="cm"/>
      <inkml:brushProperty name="height" value="0.05" units="cm"/>
    </inkml:brush>
  </inkml:definitions>
  <inkml:trace contextRef="#ctx0" brushRef="#br0">575 0 20399 0 0,'0'0'6331'0'0,"-6"6"-6164"0"0,-141 106 1178 0 0,106-84-1114 0 0,1 1 0 0 0,2 2 0 0 0,-59 61 0 0 0,31-10 65 0 0,-50 53 249 0 0,115-134-527 0 0,0 0-9 0 0,1 0-1 0 0,-1 0 1 0 0,0 0-1 0 0,1-1 1 0 0,-1 1 0 0 0,0 0-1 0 0,1-1 1 0 0,-1 1-1 0 0,0-1 1 0 0,0 1-1 0 0,0-1 1 0 0,0 1 0 0 0,0-1-1 0 0,0 1 1 0 0,0-1-1 0 0,0 0 1 0 0,0 1-1 0 0,0-1 1 0 0,0 0 0 0 0,0 0-1 0 0,-1 0 1 0 0,0-2 48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3:35.417"/>
    </inkml:context>
    <inkml:brush xml:id="br0">
      <inkml:brushProperty name="width" value="0.05" units="cm"/>
      <inkml:brushProperty name="height" value="0.05" units="cm"/>
    </inkml:brush>
  </inkml:definitions>
  <inkml:trace contextRef="#ctx0" brushRef="#br0">19 0 15072 0 0,'-1'5'313'0'0,"-5"29"174"0"0,0 1-1 0 0,3 0 1 0 0,1 0-1 0 0,4 65 1 0 0,0-18-147 0 0,15 395 922 0 0,-1-2-720 0 0,-16-452-524 0 0,2 25 51 0 0,-3-1-1 0 0,-2 0 0 0 0,-1 0 0 0 0,-21 83 0 0 0,22-110-21 0 0,1-7 11 0 0,1-18 34 0 0,1 2-83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4.185"/>
    </inkml:context>
    <inkml:brush xml:id="br0">
      <inkml:brushProperty name="width" value="0.05" units="cm"/>
      <inkml:brushProperty name="height" value="0.05" units="cm"/>
    </inkml:brush>
  </inkml:definitions>
  <inkml:trace contextRef="#ctx0" brushRef="#br0">102 0 21207 0 0,'0'0'6280'0'0,"-1"6"-6136"0"0,-5 30-40 0 0,-21 62 0 0 0,15-63-190 0 0,2 1 1 0 0,-6 45 0 0 0,2-19-80 0 0,10-49 27 0 0,0-1 0 0 0,2 1 0 0 0,-1 0-1 0 0,0 17 1 0 0,4-29 110 0 0,-1 0 0 0 0,1 0 1 0 0,0 1-1 0 0,0-1 0 0 0,-1 0 0 0 0,1 0 0 0 0,0-1 0 0 0,0 1 0 0 0,0 0 1 0 0,0 0-1 0 0,0 0 0 0 0,1-1 0 0 0,-1 1 0 0 0,0 0 0 0 0,0-1 0 0 0,0 1 1 0 0,1-1-1 0 0,-1 1 0 0 0,0-1 0 0 0,0 0 0 0 0,1 0 0 0 0,-1 1 0 0 0,0-1 1 0 0,3 0-1 0 0,39 4-207 0 0,-38-4 228 0 0,19 2-56 0 0,0-1 1 0 0,0-2 0 0 0,0 0-1 0 0,0-2 1 0 0,0-1 0 0 0,0 0-1 0 0,-1-2 1 0 0,0-1 0 0 0,0-1-1 0 0,-1 0 1 0 0,27-15 0 0 0,-26 9 28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4.541"/>
    </inkml:context>
    <inkml:brush xml:id="br0">
      <inkml:brushProperty name="width" value="0.05" units="cm"/>
      <inkml:brushProperty name="height" value="0.05" units="cm"/>
    </inkml:brush>
  </inkml:definitions>
  <inkml:trace contextRef="#ctx0" brushRef="#br0">1 17 14776 0 0,'0'0'749'0'0,"4"-3"-640"0"0,-3 1-60 0 0,1 1-1 0 0,-1 0 1 0 0,1 0-1 0 0,-1 0 1 0 0,1 0 0 0 0,0 0-1 0 0,0 0 1 0 0,-1 0-1 0 0,1 0 1 0 0,0 0-1 0 0,0 1 1 0 0,4-1 0 0 0,-5 1-3 0 0,0 1 0 0 0,0-1 0 0 0,0 0 0 0 0,0 1 0 0 0,0 0 0 0 0,-1-1 0 0 0,1 1 0 0 0,0-1 1 0 0,0 1-1 0 0,0 0 0 0 0,0 0 0 0 0,-1 0 0 0 0,1-1 0 0 0,0 1 0 0 0,-1 0 0 0 0,1 0 0 0 0,-1 0 1 0 0,1 0-1 0 0,-1 0 0 0 0,1 0 0 0 0,-1 0 0 0 0,0 0 0 0 0,1 0 0 0 0,-1 0 0 0 0,0 1 0 0 0,0-1 0 0 0,0 0 1 0 0,0 0-1 0 0,0 2 0 0 0,2 8 56 0 0,1 0 21 0 0,-1 0 0 0 0,0 1 0 0 0,-1-1 0 0 0,0 0-1 0 0,-1 0 1 0 0,0 1 0 0 0,-4 18 0 0 0,1-24-26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4.889"/>
    </inkml:context>
    <inkml:brush xml:id="br0">
      <inkml:brushProperty name="width" value="0.05" units="cm"/>
      <inkml:brushProperty name="height" value="0.05" units="cm"/>
    </inkml:brush>
  </inkml:definitions>
  <inkml:trace contextRef="#ctx0" brushRef="#br0">0 60 13464 0 0,'0'0'1336'0'0,"6"-1"-1218"0"0,195-48 2061 0 0,-191 47-1997 0 0,0-1 1 0 0,0 1 0 0 0,0 1-1 0 0,1 0 1 0 0,-1 0 0 0 0,20 2-1 0 0,-28-1-174 0 0,-1 1 0 0 0,0-1 0 0 0,0 1 0 0 0,0-1 0 0 0,0 1 0 0 0,0 0 0 0 0,0-1 0 0 0,0 1 0 0 0,0 0 0 0 0,-1 0 0 0 0,1 0 0 0 0,0 0 0 0 0,0-1 0 0 0,-1 1 0 0 0,1 0 0 0 0,0 0 0 0 0,-1 1 0 0 0,1-1 0 0 0,-1 0 0 0 0,1 0 0 0 0,-1 0 0 0 0,0 0 0 0 0,1 0 0 0 0,-1 0 0 0 0,0 1 0 0 0,0-1 0 0 0,0 0 0 0 0,0 0 0 0 0,0 0 0 0 0,0 1 0 0 0,0-1 0 0 0,-1 2 0 0 0,-8 47 20 0 0,6-39-16 0 0,-3 19-12 0 0,-1-1-1 0 0,-12 30 0 0 0,16-51 3 0 0,1-1 0 0 0,-1-1 1 0 0,-1 1-1 0 0,1 0 0 0 0,-1-1 0 0 0,0 1 0 0 0,-1-1 1 0 0,1 0-1 0 0,-1-1 0 0 0,-1 1 0 0 0,1-1 0 0 0,-1 0 1 0 0,1 0-1 0 0,-8 4 0 0 0,8-7-1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5.285"/>
    </inkml:context>
    <inkml:brush xml:id="br0">
      <inkml:brushProperty name="width" value="0.05" units="cm"/>
      <inkml:brushProperty name="height" value="0.05" units="cm"/>
    </inkml:brush>
  </inkml:definitions>
  <inkml:trace contextRef="#ctx0" brushRef="#br0">23 65 13464 0 0,'0'0'728'0'0,"5"-3"-648"0"0,1 0-14 0 0,5-5 194 0 0,0 1 0 0 0,1 0 0 0 0,0 1 0 0 0,0 1 0 0 0,0 0 0 0 0,1 0 0 0 0,0 1 0 0 0,-1 1 0 0 0,2 0 0 0 0,24-2 0 0 0,-37 5-240 0 0,-1 1 0 0 0,1-1-1 0 0,-1 1 1 0 0,0-1 0 0 0,0 1 0 0 0,1 0-1 0 0,-1-1 1 0 0,0 1 0 0 0,0-1 0 0 0,0 1-1 0 0,0 0 1 0 0,1-1 0 0 0,-1 1 0 0 0,0-1-1 0 0,0 1 1 0 0,0 0 0 0 0,0-1-1 0 0,0 1 1 0 0,-1-1 0 0 0,1 1 0 0 0,0 0-1 0 0,0-1 1 0 0,0 1 0 0 0,0-1 0 0 0,-1 1-1 0 0,1-1 1 0 0,0 1 0 0 0,-1-1 0 0 0,1 1-1 0 0,0-1 1 0 0,-1 1 0 0 0,1-1 0 0 0,-1 1-1 0 0,1-1 1 0 0,-1 1 0 0 0,-17 25 200 0 0,-46 24-9 0 0,45-36-156 0 0,1 0 0 0 0,-30 31 0 0 0,46-43-48 0 0,-15 17 104 0 0,11-16-25 0 0,10-13 7 0 0,2 3-82 0 0,0-1 1 0 0,1 2-1 0 0,0-1 1 0 0,0 1-1 0 0,1 0 0 0 0,0 1 1 0 0,0-1-1 0 0,17-7 0 0 0,2-3 14 0 0,-2-2 92 0 0,0 2 0 0 0,53-24-1 0 0,-78 40-112 0 0,0 0-1 0 0,0 0 1 0 0,0 0-1 0 0,0 0 0 0 0,0 0 1 0 0,0 1-1 0 0,-1-1 1 0 0,1 0-1 0 0,0 0 1 0 0,0 0-1 0 0,0 0 0 0 0,0 1 1 0 0,0-1-1 0 0,0 0 1 0 0,0 0-1 0 0,0 0 0 0 0,0 0 1 0 0,0 0-1 0 0,0 1 1 0 0,0-1-1 0 0,0 0 0 0 0,1 0 1 0 0,-1 0-1 0 0,0 0 1 0 0,0 0-1 0 0,0 1 1 0 0,0-1-1 0 0,0 0 0 0 0,0 0 1 0 0,0 0-1 0 0,0 0 1 0 0,0 0-1 0 0,0 0 0 0 0,1 0 1 0 0,-1 1-1 0 0,0-1 1 0 0,0 0-1 0 0,0 0 0 0 0,0 0 1 0 0,0 0-1 0 0,0 0 1 0 0,1 0-1 0 0,-1 0 1 0 0,0 0-1 0 0,0 0 0 0 0,0 0 1 0 0,0 0-1 0 0,1 0 1 0 0,-1 0-1 0 0,0 0 0 0 0,0 0 1 0 0,0 0-1 0 0,0 0 1 0 0,0 0-1 0 0,1 0 0 0 0,-12 15 7 0 0,9-12 5 0 0,-4 6 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5.697"/>
    </inkml:context>
    <inkml:brush xml:id="br0">
      <inkml:brushProperty name="width" value="0.05" units="cm"/>
      <inkml:brushProperty name="height" value="0.05" units="cm"/>
    </inkml:brush>
  </inkml:definitions>
  <inkml:trace contextRef="#ctx0" brushRef="#br0">0 238 15072 0 0,'40'-32'432'0'0,"2"2"0"0"0,1 2 0 0 0,1 1-1 0 0,1 3 1 0 0,1 1 0 0 0,82-27 0 0 0,-24 27 616 0 0,-104 23-1024 0 0,0 0 0 0 0,0 0-1 0 0,0 0 1 0 0,0 0 0 0 0,0 0-1 0 0,0 1 1 0 0,0-1 0 0 0,0 0-1 0 0,0 0 1 0 0,0 0 0 0 0,0 0-1 0 0,0 0 1 0 0,0 0 0 0 0,0 0-1 0 0,0 0 1 0 0,0 1 0 0 0,0-1-1 0 0,0 0 1 0 0,1 0 0 0 0,-1 0-1 0 0,0 0 1 0 0,0 0 0 0 0,0 0-1 0 0,0 0 1 0 0,0 0 0 0 0,-2 2-65 0 0,-1-1 74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6.060"/>
    </inkml:context>
    <inkml:brush xml:id="br0">
      <inkml:brushProperty name="width" value="0.05" units="cm"/>
      <inkml:brushProperty name="height" value="0.05" units="cm"/>
    </inkml:brush>
  </inkml:definitions>
  <inkml:trace contextRef="#ctx0" brushRef="#br0">1 1 14776 0 0,'0'0'1166'0'0,"3"5"-1058"0"0,2 4 28 0 0,0 0 0 0 0,-1 1 0 0 0,0 0 0 0 0,0 0 0 0 0,-1 0 0 0 0,-1 0 0 0 0,0 0 0 0 0,0 0 1 0 0,-1 1-1 0 0,0 19 0 0 0,-1 14 313 0 0,-8 57 0 0 0,8-99-424 0 0,0 0-1 0 0,0 0 1 0 0,0-1 0 0 0,0 1 0 0 0,0 0-1 0 0,0 0 1 0 0,1 0 0 0 0,-1 0 0 0 0,1 0 0 0 0,-1 0-1 0 0,1-1 1 0 0,0 1 0 0 0,-1 0 0 0 0,1 0 0 0 0,0-1-1 0 0,2 3 1 0 0,8-1 220 0 0,3-18-63 0 0,-4-3-130 0 0,5-7-19 0 0,0-1-1 0 0,-2 0 1 0 0,-1-1 0 0 0,-1-1 0 0 0,-2 1 0 0 0,8-36 0 0 0,-6 19 105 0 0,-11 43-125 0 0,1 53 110 0 0,13 248 145 0 0,-2-119 166 0 0,-12-180-424 0 0,0-9 36 0 0,0 8-38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6.695"/>
    </inkml:context>
    <inkml:brush xml:id="br0">
      <inkml:brushProperty name="width" value="0.05" units="cm"/>
      <inkml:brushProperty name="height" value="0.05" units="cm"/>
    </inkml:brush>
  </inkml:definitions>
  <inkml:trace contextRef="#ctx0" brushRef="#br0">64 319 15680 0 0,'-8'-10'238'0'0,"1"0"0"0"0,-1 1 0 0 0,0 0 0 0 0,-13-11 0 0 0,20 20-167 0 0,1 0 0 0 0,-1 0-1 0 0,1 0 1 0 0,-1-1 0 0 0,1 1 0 0 0,-1 0-1 0 0,1 0 1 0 0,-1-1 0 0 0,1 1-1 0 0,-1 0 1 0 0,1-1 0 0 0,-1 1 0 0 0,1-1-1 0 0,0 1 1 0 0,-1 0 0 0 0,1-1 0 0 0,-1 1-1 0 0,1-1 1 0 0,0 1 0 0 0,0-1-1 0 0,-1 1 1 0 0,1-1 0 0 0,0 1 0 0 0,0-1-1 0 0,-1 1 1 0 0,1-1 0 0 0,0 0 0 0 0,0 1-1 0 0,0-1 1 0 0,0 1 0 0 0,0-1 0 0 0,0 1-1 0 0,0-1 1 0 0,0 0 0 0 0,0 1-1 0 0,0-1 1 0 0,0 1 0 0 0,1-1 0 0 0,-1 0-1 0 0,25-5 1196 0 0,5 0-1434 0 0,-8-1 177 0 0,-1-2 0 0 0,21-11 1 0 0,22-10 4 0 0,-41 13-9 0 0,-21 16-4 0 0,-1-1 0 0 0,1 1 0 0 0,-1 0 0 0 0,1-1-1 0 0,-1 1 1 0 0,1 0 0 0 0,0 0 0 0 0,0 0 0 0 0,0 0 0 0 0,-1 0 0 0 0,1 0 0 0 0,0 1-1 0 0,0-1 1 0 0,0 1 0 0 0,2-1 0 0 0,-3 1 11 0 0,-22 33-3 0 0,34-48-9 0 0,0 1 0 0 0,1 0 0 0 0,26-19 0 0 0,-15 12 0 0 0,-15 13 0 0 0,1 0 0 0 0,0 0 0 0 0,1 1 0 0 0,-1 0 0 0 0,1 1 0 0 0,0 1 0 0 0,1 0 0 0 0,-1 0 0 0 0,19-3 0 0 0,-30 8 2 0 0,0-1 0 0 0,0 1 0 0 0,0 0-1 0 0,1 0 1 0 0,-1 0 0 0 0,0 0 0 0 0,0 0 0 0 0,0 0-1 0 0,1 1 1 0 0,-1-1 0 0 0,0 0 0 0 0,0 1-1 0 0,0-1 1 0 0,0 1 0 0 0,1-1 0 0 0,-1 1-1 0 0,0-1 1 0 0,0 1 0 0 0,0 0 0 0 0,0-1-1 0 0,0 1 1 0 0,0 0 0 0 0,-1 0 0 0 0,1 0 0 0 0,0 0-1 0 0,0 0 1 0 0,-1 0 0 0 0,1 0 0 0 0,0 0-1 0 0,-1 0 1 0 0,1 0 0 0 0,-1 0 0 0 0,1 0-1 0 0,-1 0 1 0 0,0 1 0 0 0,1-1 0 0 0,-1 0 0 0 0,0 0-1 0 0,0 0 1 0 0,0 1 0 0 0,0-1 0 0 0,0 0-1 0 0,0 0 1 0 0,0 0 0 0 0,-1 2 0 0 0,1 4 12 0 0,0 0 0 0 0,-1 0 0 0 0,0-1 0 0 0,0 1 0 0 0,-1 0 0 0 0,1-1 0 0 0,-4 7 0 0 0,-3 5 16 0 0,-1 0 0 0 0,0 0 1 0 0,-1-1-1 0 0,-1-1 1 0 0,-1 0-1 0 0,0 0 0 0 0,-1-1 1 0 0,-1-1-1 0 0,-20 17 1 0 0,32-29-13 0 0,0 0 0 0 0,0-1 0 0 0,-1 1 0 0 0,1-1 0 0 0,0 1 0 0 0,-1-1 0 0 0,1 0 0 0 0,-1 0 0 0 0,0 0 0 0 0,1 0 0 0 0,-1 0 0 0 0,0 0 0 0 0,-3 0 0 0 0,4-2-13 0 0,1 0 0 0 0,0 1-1 0 0,0-1 1 0 0,0 0 0 0 0,-1 0 0 0 0,1 0-1 0 0,0 0 1 0 0,0 1 0 0 0,0-2-1 0 0,0 1 1 0 0,1 0 0 0 0,-1 0 0 0 0,0 0-1 0 0,0 0 1 0 0,1 0 0 0 0,-1-1-1 0 0,0 1 1 0 0,1 0 0 0 0,-1-1 0 0 0,1 1-1 0 0,0 0 1 0 0,0-1 0 0 0,-1 1-1 0 0,1-1 1 0 0,0 1 0 0 0,0 0-1 0 0,0-1 1 0 0,0 1 0 0 0,0-1 0 0 0,1 0-1 0 0,-1-5 6 0 0,0 1-1 0 0,0 0 1 0 0,0-1-1 0 0,1 1 1 0 0,0 0-1 0 0,1-1 1 0 0,-1 1-1 0 0,1 0 1 0 0,0 0-1 0 0,0 0 1 0 0,6-8-1 0 0,-1 2 20 0 0,1 1 0 0 0,0 0 0 0 0,1 0 0 0 0,13-12 0 0 0,-20 22-24 0 0,-1-1 0 0 0,1 1 0 0 0,-1 0 0 0 0,1 0 0 0 0,-1-1 0 0 0,1 1 0 0 0,0 0 0 0 0,0 0 0 0 0,-1 1 0 0 0,1-1 0 0 0,0 0 0 0 0,0 1 0 0 0,0-1 0 0 0,0 1 0 0 0,0-1 0 0 0,0 1 0 0 0,0 0 0 0 0,0 0 0 0 0,0 0 0 0 0,0 0 0 0 0,0 0 0 0 0,0 1 0 0 0,0-1 0 0 0,0 0 0 0 0,0 1 0 0 0,0 0 0 0 0,0-1 0 0 0,-1 1 0 0 0,1 0 0 0 0,0 0 0 0 0,0 0 0 0 0,-1 0 0 0 0,1 0 0 0 0,0 1 0 0 0,-1-1 0 0 0,1 0 0 0 0,-1 1 0 0 0,0-1 0 0 0,1 1 0 0 0,-1-1 0 0 0,1 3 0 0 0,8 8 5 0 0,-1 1 1 0 0,0 0-1 0 0,-1 1 1 0 0,6 15-1 0 0,-8-18-3 0 0,1 2 0 0 0,0 0 0 0 0,1 0 0 0 0,1-1 1 0 0,0 0-1 0 0,0-1 0 0 0,21 19 0 0 0,4-1-1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7.327"/>
    </inkml:context>
    <inkml:brush xml:id="br0">
      <inkml:brushProperty name="width" value="0.05" units="cm"/>
      <inkml:brushProperty name="height" value="0.05" units="cm"/>
    </inkml:brush>
  </inkml:definitions>
  <inkml:trace contextRef="#ctx0" brushRef="#br0">55 8 14568 0 0,'0'0'897'0'0,"4"-1"-625"0"0,3-1-543 0 0,-7 1 319 0 0,1 1 1 0 0,-1 0-1 0 0,1-1 1 0 0,-1 1 0 0 0,1-1-1 0 0,-1 1 1 0 0,1 0-1 0 0,0-1 1 0 0,-1 1-1 0 0,1 0 1 0 0,0 0-1 0 0,-1-1 1 0 0,1 1 0 0 0,0 0-1 0 0,-1 0 1 0 0,1 0-1 0 0,0 0 1 0 0,0 0-1 0 0,-1 0 1 0 0,1 0-1 0 0,0 0 1 0 0,-1 0 0 0 0,1 1-1 0 0,0-1 1 0 0,-1 0-1 0 0,1 0 1 0 0,0 0-1 0 0,-1 1 1 0 0,1-1-1 0 0,0 0 1 0 0,-1 1 0 0 0,1-1-1 0 0,-1 1 1 0 0,1-1-1 0 0,-1 1 1 0 0,1-1-1 0 0,-1 1 1 0 0,1-1-1 0 0,-1 1 1 0 0,1-1-1 0 0,-1 1 1 0 0,0 0 0 0 0,1-1-1 0 0,-1 1 1 0 0,0-1-1 0 0,0 1 1 0 0,1 0-1 0 0,-1-1 1 0 0,0 1-1 0 0,0 0 1 0 0,0 0 0 0 0,0-1-1 0 0,0 1 1 0 0,0 0-1 0 0,0 0 1 0 0,-2 38 386 0 0,-14 72 1 0 0,10-76-130 0 0,-14 44 493 0 0,18-66-339 0 0,12-14 80 0 0,7-2-463 0 0,34-7 85 0 0,-41 8-149 0 0,0-1 0 0 0,0 1 1 0 0,0 1-1 0 0,1 0 0 0 0,14 1 0 0 0,-23 0-1 0 0,0 0-1 0 0,0 0 1 0 0,-1 0-1 0 0,1 1 1 0 0,0-1 0 0 0,0 0-1 0 0,0 1 1 0 0,0 0-1 0 0,-1-1 1 0 0,1 1-1 0 0,0 0 1 0 0,0 0-1 0 0,-1 0 1 0 0,1 0-1 0 0,-1 0 1 0 0,1 0-1 0 0,-1 1 1 0 0,1-1-1 0 0,-1 0 1 0 0,0 1-1 0 0,0-1 1 0 0,0 1 0 0 0,0 0-1 0 0,0-1 1 0 0,0 1-1 0 0,0 0 1 0 0,0-1-1 0 0,0 1 1 0 0,-1 0-1 0 0,1 0 1 0 0,-1 0-1 0 0,0 0 1 0 0,1-1-1 0 0,-1 1 1 0 0,0 0-1 0 0,0 0 1 0 0,0 0-1 0 0,0 0 1 0 0,0 0 0 0 0,-1 0-1 0 0,1 0 1 0 0,-1 0-1 0 0,1-1 1 0 0,-1 1-1 0 0,0 0 1 0 0,0 2-1 0 0,-2 3 11 0 0,0 1 0 0 0,-1 0 0 0 0,1-1 0 0 0,-1 0 0 0 0,-1 0 0 0 0,1 0-1 0 0,-1-1 1 0 0,0 1 0 0 0,-1-1 0 0 0,-6 6 0 0 0,-6 2 34 0 0,0 0 0 0 0,-1-1 0 0 0,0-1 0 0 0,-1-1 0 0 0,-1-1 0 0 0,-30 11 0 0 0,50-21-53 0 0,0 0 1 0 0,1 0-1 0 0,-1 1 1 0 0,0-2-1 0 0,0 1 0 0 0,1 0 1 0 0,-1 0-1 0 0,0 0 1 0 0,0 0-1 0 0,1 0 0 0 0,-1-1 1 0 0,0 1-1 0 0,1 0 1 0 0,-1 0-1 0 0,0-1 1 0 0,1 1-1 0 0,-1-1 0 0 0,0 1 1 0 0,1-1-1 0 0,-1 1 1 0 0,1-1-1 0 0,-1 1 0 0 0,1-1 1 0 0,-1 1-1 0 0,1-1 1 0 0,-1 1-1 0 0,1-1 0 0 0,-1 0 1 0 0,1 1-1 0 0,0-1 1 0 0,-1 0-1 0 0,1 0 1 0 0,0 1-1 0 0,0-1 0 0 0,0 0 1 0 0,0 0-1 0 0,-1 1 1 0 0,1-1-1 0 0,0 0 0 0 0,0 0 1 0 0,0 1-1 0 0,1-1 1 0 0,-1 0-1 0 0,0-1 0 0 0,0-1 3 0 0,0 0 0 0 0,0 1-1 0 0,0-1 1 0 0,0 0 0 0 0,1 0-1 0 0,-1 1 1 0 0,1-1-1 0 0,0 0 1 0 0,-1 1 0 0 0,1-1-1 0 0,1 1 1 0 0,0-3 0 0 0,42-38 40 0 0,-42 41-42 0 0,0 0 0 0 0,0 1 0 0 0,0-1 0 0 0,0 0 0 0 0,1 1 0 0 0,-1-1 0 0 0,0 1 0 0 0,1 0 0 0 0,-1 0 0 0 0,1 0 0 0 0,0 0 0 0 0,-1 0 0 0 0,1 1 0 0 0,0-1 0 0 0,-1 1 0 0 0,1 0 0 0 0,0-1 0 0 0,0 1 0 0 0,4 1 0 0 0,-4 0 0 0 0,-1 1 1 0 0,1 0-1 0 0,-1-1 0 0 0,0 1 0 0 0,1 0 0 0 0,-1 0 1 0 0,0 0-1 0 0,0 1 0 0 0,-1-1 0 0 0,1 0 0 0 0,0 1 1 0 0,-1-1-1 0 0,1 1 0 0 0,-1 0 0 0 0,0-1 0 0 0,0 1 1 0 0,0 0-1 0 0,1 5 0 0 0,-2-7-4 0 0,3 4 8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7.706"/>
    </inkml:context>
    <inkml:brush xml:id="br0">
      <inkml:brushProperty name="width" value="0.05" units="cm"/>
      <inkml:brushProperty name="height" value="0.05" units="cm"/>
    </inkml:brush>
  </inkml:definitions>
  <inkml:trace contextRef="#ctx0" brushRef="#br0">224 0 15272 0 0,'0'0'1226'0'0,"-1"4"-859"0"0,-4 11 94 0 0,-1 0 0 0 0,0-1-1 0 0,-1 0 1 0 0,-1 0 0 0 0,0-1 0 0 0,-10 13 0 0 0,-20 34 31 0 0,31-45-271 0 0,6-12-142 0 0,-1 1 1 0 0,1-1 0 0 0,-1 1 0 0 0,0-1 0 0 0,-1 0-1 0 0,1 0 1 0 0,-5 5 0 0 0,1 17 429 0 0,5-25-500 0 0,1 1-1 0 0,0 0 1 0 0,0-1 0 0 0,-1 1 0 0 0,1 0 0 0 0,0-1 0 0 0,0 1-1 0 0,0 0 1 0 0,0 0 0 0 0,0-1 0 0 0,0 1 0 0 0,0 0-1 0 0,0 0 1 0 0,0-1 0 0 0,1 1 0 0 0,-1 0 0 0 0,0-1 0 0 0,0 1-1 0 0,1 0 1 0 0,-1-1 0 0 0,0 1 0 0 0,1 0 0 0 0,-1-1 0 0 0,0 1-1 0 0,1-1 1 0 0,-1 1 0 0 0,1-1 0 0 0,-1 1 0 0 0,1-1 0 0 0,-1 1-1 0 0,1-1 1 0 0,1 1 0 0 0,90 9 54 0 0,-86-9-60 0 0,-1 0 1 0 0,0 0-1 0 0,1 1 1 0 0,-1-1 0 0 0,0 1-1 0 0,0 0 1 0 0,0 1-1 0 0,0-1 1 0 0,0 1 0 0 0,-1 0-1 0 0,1 0 1 0 0,6 7-1 0 0,-8-8-2 0 0,-1 0 0 0 0,1 0 0 0 0,-1 1 1 0 0,0 0-1 0 0,0-1 0 0 0,0 1 0 0 0,0 0 0 0 0,-1 0 0 0 0,1 0 0 0 0,-1 0 0 0 0,1 0 0 0 0,-1 1 0 0 0,0-1 0 0 0,0 0 0 0 0,-1 0 0 0 0,1 1 0 0 0,-1-1 0 0 0,1 1 0 0 0,-1-1 0 0 0,0 0 0 0 0,-1 1 0 0 0,1 3 0 0 0,-4 7 0 0 0,1 0 1 0 0,-2 0-1 0 0,0 0 0 0 0,0-1 0 0 0,-2 0 0 0 0,1 0 0 0 0,-2-1 0 0 0,1 1 1 0 0,-2-2-1 0 0,0 1 0 0 0,0-1 0 0 0,-1 0 0 0 0,-20 16 0 0 0,10-11 1 0 0,15-11 0 0 0,0 0 0 0 0,-1 0-1 0 0,1-1 1 0 0,-1 0-1 0 0,0-1 1 0 0,-1 1 0 0 0,1-1-1 0 0,-1 0 1 0 0,1-1-1 0 0,-1 1 1 0 0,-11 1 0 0 0,-31 4 0 0 0,27-6-2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23:18.081"/>
    </inkml:context>
    <inkml:brush xml:id="br0">
      <inkml:brushProperty name="width" value="0.05" units="cm"/>
      <inkml:brushProperty name="height" value="0.05" units="cm"/>
    </inkml:brush>
  </inkml:definitions>
  <inkml:trace contextRef="#ctx0" brushRef="#br0">0 1 14064 0 0,'0'0'672'0'0,"30"0"-336"0"0,-8 4 176 0 0,3 6-344 0 0,0 2-168 0 0,41 43 536 0 0,-48-41 7 0 0,0 1-7 0 0,1-3 0 0 0,-5-1-392 0 0,-4 0 0 0 0,-4-5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3:36.464"/>
    </inkml:context>
    <inkml:brush xml:id="br0">
      <inkml:brushProperty name="width" value="0.05" units="cm"/>
      <inkml:brushProperty name="height" value="0.05" units="cm"/>
    </inkml:brush>
  </inkml:definitions>
  <inkml:trace contextRef="#ctx0" brushRef="#br0">1 434 14064 0 0,'5'-4'2'0'0,"57"-43"725"0"0,1 3 0 0 0,106-56 1 0 0,-137 87-382 0 0,0 2 1 0 0,1 1 0 0 0,0 2 0 0 0,1 1 0 0 0,54-4 0 0 0,121-3 205 0 0,55-5-450 0 0,-51-1-48 0 0,186-31 27 0 0,-291 34-64 0 0,236-21 25 0 0,-221 26-22 0 0,1 5 1 0 0,198 14-1 0 0,-150 17 2 0 0,-52-5-19 0 0,147 34-3 0 0,-124-21 0 0 0,-82-24 6 0 0,-1-3 0 0 0,1-2-1 0 0,0-3 1 0 0,77-10 0 0 0,-23 2 27 0 0,-64 4-18 0 0,70-17 1 0 0,38-3-11 0 0,-158 24-5 0 0,392-23 13 0 0,1 33-12 0 0,93 36-1 0 0,-335-30-1 0 0,90 5-20 0 0,229-32-141 0 0,-468 11 156 0 0,1 0 1 0 0,0 0-1 0 0,0 0 0 0 0,-1 0 0 0 0,1 1 0 0 0,0 0 0 0 0,-1-1 0 0 0,1 1 0 0 0,0 1 0 0 0,-1-1 0 0 0,1 0 0 0 0,-1 1 0 0 0,0 0 0 0 0,1-1 0 0 0,-1 1 0 0 0,0 1 1 0 0,0-1-1 0 0,0 0 0 0 0,0 1 0 0 0,-1-1 0 0 0,1 1 0 0 0,-1 0 0 0 0,0 0 0 0 0,1 0 0 0 0,-1 0 0 0 0,0 1 0 0 0,-1-1 0 0 0,1 0 0 0 0,-1 1 0 0 0,3 6 0 0 0,-1 9 48 0 0,0 0 0 0 0,-1 1 0 0 0,-1-1 0 0 0,0 1 0 0 0,-2-1 0 0 0,-3 27 0 0 0,1-6-6 0 0,-2 357 323 0 0,2-35-108 0 0,-99 774 195 0 0,95-1093-415 0 0,-2 0 0 0 0,-2 0 1 0 0,-22 56-1 0 0,17-66-6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42:24.905"/>
    </inkml:context>
    <inkml:brush xml:id="br0">
      <inkml:brushProperty name="width" value="0.05" units="cm"/>
      <inkml:brushProperty name="height" value="0.05" units="cm"/>
    </inkml:brush>
  </inkml:definitions>
  <inkml:trace contextRef="#ctx0" brushRef="#br0">810 2314 18487 0 0,'334'-338'855'0'0,"-267"263"-643"0"0,19-22 632 0 0,-3-3 0 0 0,70-114 0 0 0,66-182 1175 0 0,-210 379-2021 0 0,60-129 303 0 0,67-196 0 0 0,-126 313-221 0 0,-1 0 1 0 0,-2 0 0 0 0,-1-1-1 0 0,-1 0 1 0 0,-1 0 0 0 0,-2-1 0 0 0,-1 1-1 0 0,-1-1 1 0 0,-5-32 0 0 0,4 51-62 0 0,-1 0 1 0 0,-1 0 0 0 0,0 1-1 0 0,0-1 1 0 0,-1 0 0 0 0,-1 1-1 0 0,0 0 1 0 0,0 0-1 0 0,-1 1 1 0 0,-1-1 0 0 0,0 1-1 0 0,0 0 1 0 0,-1 1 0 0 0,0 0-1 0 0,0 0 1 0 0,-1 1-1 0 0,0 0 1 0 0,-1 0 0 0 0,0 1-1 0 0,0 1 1 0 0,0 0-1 0 0,-1 0 1 0 0,0 0 0 0 0,0 2-1 0 0,-14-5 1 0 0,5 4-1 0 0,-1 1-1 0 0,0 1 1 0 0,0 1 0 0 0,0 0 0 0 0,0 2 0 0 0,0 0-1 0 0,-1 2 1 0 0,1 0 0 0 0,1 1 0 0 0,-1 1-1 0 0,0 1 1 0 0,1 1 0 0 0,-33 15 0 0 0,-7 6 12 0 0,2 3 0 0 0,1 2 0 0 0,-58 44 0 0 0,-236 192 94 0 0,284-208-98 0 0,2 4 0 0 0,-103 132 0 0 0,91-89 1 0 0,5 3 0 0 0,4 4 0 0 0,-82 191 0 0 0,114-218-15 0 0,5 2 1 0 0,3 1-1 0 0,4 2 0 0 0,4 0 1 0 0,-13 164-1 0 0,31-224-7 0 0,1 0 0 0 0,2 0-1 0 0,1 0 1 0 0,1 0 0 0 0,2 0-1 0 0,1-1 1 0 0,14 44 0 0 0,-14-60-3 0 0,0-1 1 0 0,1 0-1 0 0,0 0 1 0 0,1 0-1 0 0,1-1 1 0 0,0-1-1 0 0,1 1 1 0 0,0-2-1 0 0,1 1 1 0 0,0-1-1 0 0,0-1 1 0 0,1 0-1 0 0,1-1 1 0 0,0 0-1 0 0,0-1 1 0 0,28 13 0 0 0,-18-12 0 0 0,-1-1 0 0 0,1 0 0 0 0,0-2 0 0 0,1-1 1 0 0,-1-1-1 0 0,1-1 0 0 0,47 0 0 0 0,-35-5 2 0 0,-1-1 0 0 0,1-2 0 0 0,-1-1 0 0 0,58-19 0 0 0,5-12 7 0 0,-3-5 0 0 0,150-88-1 0 0,-220 116-11 0 0,114-71 13 0 0,-4-6-1 0 0,220-193 0 0 0,-229 172-5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42:25.236"/>
    </inkml:context>
    <inkml:brush xml:id="br0">
      <inkml:brushProperty name="width" value="0.05" units="cm"/>
      <inkml:brushProperty name="height" value="0.05" units="cm"/>
    </inkml:brush>
  </inkml:definitions>
  <inkml:trace contextRef="#ctx0" brushRef="#br0">1984 0 17583 0 0,'-103'11'338'0'0,"1"4"-1"0"0,0 5 0 0 0,2 4 1 0 0,-186 71-1 0 0,-363 209 1064 0 0,554-253-1028 0 0,-135 96-1 0 0,179-109-198 0 0,2 2 0 0 0,2 3 0 0 0,2 1 0 0 0,-43 54 0 0 0,84-93-140 0 0,0-1 1 0 0,1 1-1 0 0,-1 0 0 0 0,1 0 1 0 0,0 0-1 0 0,1 1 0 0 0,-1-1 0 0 0,1 1 1 0 0,0 0-1 0 0,0-1 0 0 0,1 1 1 0 0,0 0-1 0 0,0 0 0 0 0,0 0 1 0 0,0 12-1 0 0,2-13-17 0 0,1 0 1 0 0,-1-1-1 0 0,1 1 0 0 0,-1 0 1 0 0,1-1-1 0 0,1 1 0 0 0,-1-1 1 0 0,1 0-1 0 0,-1 1 0 0 0,1-1 1 0 0,0-1-1 0 0,1 1 0 0 0,-1 0 1 0 0,1-1-1 0 0,0 0 1 0 0,-1 0-1 0 0,1 0 0 0 0,1 0 1 0 0,7 4-1 0 0,-1-1-9 0 0,1 0 0 0 0,0-1-1 0 0,0 0 1 0 0,0-1 0 0 0,13 3 0 0 0,30 3 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6T06:42:25.828"/>
    </inkml:context>
    <inkml:brush xml:id="br0">
      <inkml:brushProperty name="width" value="0.05" units="cm"/>
      <inkml:brushProperty name="height" value="0.05" units="cm"/>
    </inkml:brush>
  </inkml:definitions>
  <inkml:trace contextRef="#ctx0" brushRef="#br0">880 312 18295 0 0,'0'0'176'0'0,"-4"0"-150"0"0,2 0-8 0 0,0 0 1 0 0,0 0-1 0 0,1 0 0 0 0,-1 0 1 0 0,0 0-1 0 0,0 0 0 0 0,1 1 1 0 0,-1-1-1 0 0,0 1 0 0 0,1-1 1 0 0,-1 1-1 0 0,0 0 1 0 0,-1 1-1 0 0,-30 25 525 0 0,-5 13-412 0 0,1 1 0 0 0,2 1 0 0 0,2 2 0 0 0,1 1-1 0 0,3 2 1 0 0,2 1 0 0 0,2 1 0 0 0,2 1 0 0 0,3 1 0 0 0,-22 83 0 0 0,29-83-69 0 0,2 0 0 0 0,3 1 0 0 0,2 0 0 0 0,2 1-1 0 0,3-1 1 0 0,2 1 0 0 0,2-1 0 0 0,2 0 0 0 0,3 0 0 0 0,2 0-1 0 0,22 67 1 0 0,-20-83-43 0 0,2 1 0 0 0,2-2 0 0 0,1 0 0 0 0,35 53 0 0 0,-39-71-11 0 0,0-1 0 0 0,1 0 1 0 0,0-1-1 0 0,1 0 0 0 0,1-1 0 0 0,0-1 1 0 0,1-1-1 0 0,1 0 0 0 0,-1-1 0 0 0,29 12 1 0 0,-18-11 10 0 0,0-2 0 0 0,1 0 1 0 0,0-2-1 0 0,1-2 0 0 0,0 0 1 0 0,0-2-1 0 0,0-1 1 0 0,0-2-1 0 0,1-1 0 0 0,-1-1 1 0 0,0-1-1 0 0,0-2 0 0 0,0-1 1 0 0,0-2-1 0 0,-1 0 1 0 0,0-2-1 0 0,0-2 0 0 0,-1 0 1 0 0,0-2-1 0 0,47-30 0 0 0,-19 4 11 0 0,-3-3 1 0 0,-1-3-1 0 0,75-82 0 0 0,-40 38-15 0 0,11-13 8 0 0,-5-3 0 0 0,-4-5-1 0 0,-5-4 1 0 0,-6-3 0 0 0,70-137-1 0 0,-128 216-6 0 0,-1-2-1 0 0,-2 0 0 0 0,-2 0 1 0 0,-1-2-1 0 0,-2 0 0 0 0,-3 0 1 0 0,9-79-1 0 0,-18 106-9 0 0,-1 0 1 0 0,0 0-1 0 0,-1 0 1 0 0,0 0 0 0 0,-2 0-1 0 0,1 0 1 0 0,-2 0-1 0 0,0 1 1 0 0,-1 0-1 0 0,0 0 1 0 0,-1 1-1 0 0,-1 0 1 0 0,0 0-1 0 0,-1 0 1 0 0,0 1-1 0 0,0 0 1 0 0,-2 1-1 0 0,-18-17 1 0 0,10 13 1 0 0,0 0 0 0 0,-1 1 1 0 0,0 0-1 0 0,-2 2 1 0 0,1 1-1 0 0,-1 0 0 0 0,0 2 1 0 0,-1 0-1 0 0,-1 2 1 0 0,-44-9-1 0 0,22 11 4 0 0,1 2-1 0 0,-1 2 1 0 0,0 2 0 0 0,0 2-1 0 0,0 2 1 0 0,-87 21 0 0 0,1 11 27 0 0,-132 57 0 0 0,166-58-18 0 0,2 5 0 0 0,1 4 0 0 0,-105 68 0 0 0,68-16 23 0 0,-171 160 0 0 0,258-214-27 0 0,2 1 0 0 0,2 2 0 0 0,2 2 0 0 0,2 2 0 0 0,2 1 0 0 0,-54 110 0 0 0,72-124-6 0 0,2 1-1 0 0,2 0 0 0 0,1 1 1 0 0,2 0-1 0 0,2 0 1 0 0,1 1-1 0 0,2 1 0 0 0,2-1 1 0 0,1 0-1 0 0,3 1 1 0 0,8 61-1 0 0,-5-80-3 0 0,1 0 1 0 0,1 0-1 0 0,1-1 0 0 0,1 0 1 0 0,0-1-1 0 0,2 1 0 0 0,0-2 1 0 0,2 1-1 0 0,14 18 1 0 0,-7-14 0 0 0,0-2 1 0 0,1 0-1 0 0,2-2 1 0 0,0 0 0 0 0,1-1-1 0 0,36 22 1 0 0,-27-22 2 0 0,0-1-1 0 0,1-2 1 0 0,1-1-1 0 0,1-2 1 0 0,0-1-1 0 0,0-2 1 0 0,1-1-1 0 0,0-2 0 0 0,1-1 1 0 0,0-3-1 0 0,59 0 1 0 0,25-14 22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4:45.068"/>
    </inkml:context>
    <inkml:brush xml:id="br0">
      <inkml:brushProperty name="width" value="0.05" units="cm"/>
      <inkml:brushProperty name="height" value="0.05" units="cm"/>
    </inkml:brush>
  </inkml:definitions>
  <inkml:trace contextRef="#ctx0" brushRef="#br0">0 46 9848 0 0,'0'0'706'0'0,"4"-1"10"0"0,3-1-401 0 0,-1 1-1 0 0,0 0 1 0 0,1 0-1 0 0,-1 1 1 0 0,0-1-1 0 0,1 1 1 0 0,-1 1-1 0 0,1-1 1 0 0,-1 1-1 0 0,0 0 0 0 0,1 1 1 0 0,-1 0-1 0 0,11 4 1 0 0,-10-4-259 0 0,0 0 1 0 0,1-1 0 0 0,0 1-1 0 0,-1-2 1 0 0,1 1-1 0 0,-1-1 1 0 0,12-1 0 0 0,19 1 85 0 0,9 1-86 0 0,0-2 1 0 0,67-10-1 0 0,-57 4-55 0 0,65 1-1 0 0,268 1-16 0 0,-199-2 22 0 0,31 3-66 0 0,10-4-19 0 0,-12-2-206 0 0,-8 9 105 0 0,112 3 100 0 0,-114 22 22 0 0,-47-9-3 0 0,109 6-28 0 0,63-9 18 0 0,-152-6 35 0 0,83-3-1 0 0,493-24 21 0 0,-463 17 44 0 0,-81 3-2 0 0,62 2 54 0 0,-171 1-46 0 0,75-1 46 0 0,-150-5-63 0 0,-9-1 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4:47.542"/>
    </inkml:context>
    <inkml:brush xml:id="br0">
      <inkml:brushProperty name="width" value="0.05" units="cm"/>
      <inkml:brushProperty name="height" value="0.05" units="cm"/>
    </inkml:brush>
  </inkml:definitions>
  <inkml:trace contextRef="#ctx0" brushRef="#br0">192 49 9848 0 0,'0'0'232'0'0,"0"-4"-159"0"0,0-40 571 0 0,0 44-575 0 0,0 12 1251 0 0,2 40-1184 0 0,2 20 75 0 0,-4 0 1 0 0,-2 0-1 0 0,-16 96 1 0 0,-27 71 45 0 0,-37 181 0 0 0,72-374-248 0 0,-23 116 28 0 0,29-138-29 0 0,2-1 0 0 0,1 1 1 0 0,0-1-1 0 0,6 43 0 0 0,-4-62-3 0 0,0 1 1 0 0,0-1-1 0 0,0 1 0 0 0,1-1 1 0 0,0 0-1 0 0,-1 1 0 0 0,2-1 1 0 0,-1 0-1 0 0,3 4 0 0 0,-4-6-2 0 0,1-1 1 0 0,-1 0-1 0 0,0 1 0 0 0,0-1 0 0 0,1 0 0 0 0,-1 0 0 0 0,1 1 0 0 0,-1-1 0 0 0,1 0 1 0 0,-1 0-1 0 0,1-1 0 0 0,-1 1 0 0 0,1 0 0 0 0,0-1 0 0 0,0 1 0 0 0,-1-1 0 0 0,1 1 1 0 0,0-1-1 0 0,0 0 0 0 0,0 1 0 0 0,0-1 0 0 0,-1 0 0 0 0,1 0 0 0 0,0-1 0 0 0,2 1 1 0 0,6-4 12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00:24:48.464"/>
    </inkml:context>
    <inkml:brush xml:id="br0">
      <inkml:brushProperty name="width" value="0.05" units="cm"/>
      <inkml:brushProperty name="height" value="0.05" units="cm"/>
    </inkml:brush>
  </inkml:definitions>
  <inkml:trace contextRef="#ctx0" brushRef="#br0">1 161 12864 0 0,'33'-33'68'0'0,"-26"26"86"0"0,-1 0 0 0 0,1 0 0 0 0,0 1 0 0 0,1 0 1 0 0,13-8-1 0 0,-18 12-90 0 0,1 1 0 0 0,0-1 0 0 0,0 1 0 0 0,0 0 0 0 0,0 0 0 0 0,0 0 0 0 0,0 1 0 0 0,0-1 0 0 0,0 1 0 0 0,0 0 0 0 0,0 0 0 0 0,0 1 0 0 0,1-1 0 0 0,-1 1 0 0 0,0 0 0 0 0,0 0 0 0 0,4 2 0 0 0,46 10-15 0 0,-1-2 0 0 0,1-3-1 0 0,1-2 1 0 0,82-1 0 0 0,-67-3-46 0 0,324-16-15 0 0,-177 1 8 0 0,76-12 4 0 0,-6 0 0 0 0,-53 5 0 0 0,79-1 0 0 0,-114 20 24 0 0,-91-3 10 0 0,-1 6 0 0 0,150 20 0 0 0,146 51 120 0 0,-260-39-99 0 0,-79-17 23 0 0,0-3-1 0 0,75 6 1 0 0,305 2 395 0 0,-338-19-291 0 0,-29-2 145 0 0,118 17 0 0 0,-179-13-211 0 0,1 0 1 0 0,-1 2-1 0 0,-1 0 1 0 0,1 0-1 0 0,-1 2 1 0 0,0 0 0 0 0,-1 1-1 0 0,0 0 1 0 0,20 20-1 0 0,-20-19-64 0 0,0 0 0 0 0,0-2 0 0 0,1 0 0 0 0,0 0-1 0 0,0-2 1 0 0,1 1 0 0 0,0-2 0 0 0,1 0 0 0 0,29 5 0 0 0,-12-4 104 0 0,0-3 0 0 0,1 0 0 0 0,66-4 0 0 0,-87 0-87 0 0,1 0 0 0 0,-1 1 1 0 0,1 1-1 0 0,-1 0 0 0 0,1 0 1 0 0,24 9-1 0 0,-38-10-61 0 0,0 0 0 0 0,0-1 0 0 0,0 1 0 0 0,-1 0 0 0 0,1-1-1 0 0,0 1 1 0 0,0 0 0 0 0,0 0 0 0 0,-1 0 0 0 0,1 0 0 0 0,0 0 0 0 0,-1 0 0 0 0,1 0 0 0 0,-1 0 0 0 0,1 0-1 0 0,-1 0 1 0 0,1 0 0 0 0,-1 0 0 0 0,0 0 0 0 0,0 1 0 0 0,1-1 0 0 0,-1 0 0 0 0,0 0 0 0 0,0 0 0 0 0,0 0 0 0 0,0 1-1 0 0,-1-1 1 0 0,1 0 0 0 0,0 0 0 0 0,0 0 0 0 0,-1 0 0 0 0,1 0 0 0 0,0 0 0 0 0,-1 0 0 0 0,0 2 0 0 0,-22 48 85 0 0,16-38-86 0 0,-14 36 35 0 0,-61 148 111 0 0,51-126-80 0 0,-59 104-1 0 0,78-154-60 0 0,-90 144 92 0 0,83-134-88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F07366B-D139-8ACB-80A7-8A928A925F7B}"/>
              </a:ext>
            </a:extLst>
          </p:cNvPr>
          <p:cNvSpPr>
            <a:spLocks noGrp="1" noChangeArrowheads="1"/>
          </p:cNvSpPr>
          <p:nvPr>
            <p:ph type="hdr" sz="quarter"/>
          </p:nvPr>
        </p:nvSpPr>
        <p:spPr bwMode="auto">
          <a:xfrm>
            <a:off x="0" y="0"/>
            <a:ext cx="4310063" cy="3429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5123" name="Rectangle 3">
            <a:extLst>
              <a:ext uri="{FF2B5EF4-FFF2-40B4-BE49-F238E27FC236}">
                <a16:creationId xmlns:a16="http://schemas.microsoft.com/office/drawing/2014/main" id="{2A94DE49-F20F-B51B-8AE9-FE8F935F48F2}"/>
              </a:ext>
            </a:extLst>
          </p:cNvPr>
          <p:cNvSpPr>
            <a:spLocks noGrp="1" noChangeArrowheads="1"/>
          </p:cNvSpPr>
          <p:nvPr>
            <p:ph type="dt" idx="1"/>
          </p:nvPr>
        </p:nvSpPr>
        <p:spPr bwMode="auto">
          <a:xfrm>
            <a:off x="5635625" y="0"/>
            <a:ext cx="4310063" cy="3429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4100" name="Rectangle 4">
            <a:extLst>
              <a:ext uri="{FF2B5EF4-FFF2-40B4-BE49-F238E27FC236}">
                <a16:creationId xmlns:a16="http://schemas.microsoft.com/office/drawing/2014/main" id="{6BF1E0CF-4477-C3B0-D5EF-D84687C91C29}"/>
              </a:ext>
            </a:extLst>
          </p:cNvPr>
          <p:cNvSpPr>
            <a:spLocks noGrp="1" noRot="1" noChangeAspect="1" noChangeArrowheads="1" noTextEdit="1"/>
          </p:cNvSpPr>
          <p:nvPr>
            <p:ph type="sldImg" idx="4294967295"/>
          </p:nvPr>
        </p:nvSpPr>
        <p:spPr bwMode="auto">
          <a:xfrm>
            <a:off x="325755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1CFB26F5-775E-DDA0-7BEF-CDDFE9C53C67}"/>
              </a:ext>
            </a:extLst>
          </p:cNvPr>
          <p:cNvSpPr>
            <a:spLocks noGrp="1" noChangeArrowheads="1"/>
          </p:cNvSpPr>
          <p:nvPr>
            <p:ph type="body" sz="quarter" idx="3"/>
          </p:nvPr>
        </p:nvSpPr>
        <p:spPr bwMode="auto">
          <a:xfrm>
            <a:off x="1325563" y="3257550"/>
            <a:ext cx="7294562" cy="30861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a:extLst>
              <a:ext uri="{FF2B5EF4-FFF2-40B4-BE49-F238E27FC236}">
                <a16:creationId xmlns:a16="http://schemas.microsoft.com/office/drawing/2014/main" id="{786A2437-E1BE-FEA1-2776-07797BC36246}"/>
              </a:ext>
            </a:extLst>
          </p:cNvPr>
          <p:cNvSpPr>
            <a:spLocks noGrp="1" noChangeArrowheads="1"/>
          </p:cNvSpPr>
          <p:nvPr>
            <p:ph type="ftr" sz="quarter" idx="4"/>
          </p:nvPr>
        </p:nvSpPr>
        <p:spPr bwMode="auto">
          <a:xfrm>
            <a:off x="0"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5127" name="Rectangle 7">
            <a:extLst>
              <a:ext uri="{FF2B5EF4-FFF2-40B4-BE49-F238E27FC236}">
                <a16:creationId xmlns:a16="http://schemas.microsoft.com/office/drawing/2014/main" id="{04C50C7A-F663-9163-4673-1AA16B0E4879}"/>
              </a:ext>
            </a:extLst>
          </p:cNvPr>
          <p:cNvSpPr>
            <a:spLocks noGrp="1" noChangeArrowheads="1"/>
          </p:cNvSpPr>
          <p:nvPr>
            <p:ph type="sldNum" sz="quarter" idx="5"/>
          </p:nvPr>
        </p:nvSpPr>
        <p:spPr bwMode="auto">
          <a:xfrm>
            <a:off x="5635625"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vl1pPr>
          </a:lstStyle>
          <a:p>
            <a:fld id="{1D8C1BFD-E4AD-4100-8E6D-3430AA550E0B}"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4F22DBF5-12CE-C410-33F1-B36D4201EA26}"/>
              </a:ext>
            </a:extLst>
          </p:cNvPr>
          <p:cNvSpPr>
            <a:spLocks noChangeShapeType="1"/>
          </p:cNvSpPr>
          <p:nvPr/>
        </p:nvSpPr>
        <p:spPr bwMode="auto">
          <a:xfrm>
            <a:off x="533400" y="457200"/>
            <a:ext cx="7924800" cy="0"/>
          </a:xfrm>
          <a:prstGeom prst="line">
            <a:avLst/>
          </a:prstGeom>
          <a:noFill/>
          <a:ln w="19050">
            <a:solidFill>
              <a:schemeClr val="accent2"/>
            </a:solidFill>
            <a:round/>
          </a:ln>
          <a:effec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endParaRPr lang="zh-CN" altLang="en-US"/>
          </a:p>
        </p:txBody>
      </p:sp>
      <p:graphicFrame>
        <p:nvGraphicFramePr>
          <p:cNvPr id="3" name="Object 11">
            <a:extLst>
              <a:ext uri="{FF2B5EF4-FFF2-40B4-BE49-F238E27FC236}">
                <a16:creationId xmlns:a16="http://schemas.microsoft.com/office/drawing/2014/main" id="{58F15273-B176-5C56-4673-75120079202D}"/>
              </a:ext>
            </a:extLst>
          </p:cNvPr>
          <p:cNvGraphicFramePr>
            <a:graphicFrameLocks/>
          </p:cNvGraphicFramePr>
          <p:nvPr/>
        </p:nvGraphicFramePr>
        <p:xfrm>
          <a:off x="2971800" y="2590800"/>
          <a:ext cx="755650" cy="736600"/>
        </p:xfrm>
        <a:graphic>
          <a:graphicData uri="http://schemas.openxmlformats.org/presentationml/2006/ole">
            <mc:AlternateContent xmlns:mc="http://schemas.openxmlformats.org/markup-compatibility/2006">
              <mc:Choice xmlns:v="urn:schemas-microsoft-com:vml" Requires="v">
                <p:oleObj r:id="rId2" imgW="756920" imgH="734060" progId="Word.Document.8">
                  <p:embed/>
                </p:oleObj>
              </mc:Choice>
              <mc:Fallback>
                <p:oleObj r:id="rId2" imgW="756920" imgH="734060" progId="Word.Document.8">
                  <p:embed/>
                  <p:pic>
                    <p:nvPicPr>
                      <p:cNvPr id="3" name="Object 11">
                        <a:extLst>
                          <a:ext uri="{FF2B5EF4-FFF2-40B4-BE49-F238E27FC236}">
                            <a16:creationId xmlns:a16="http://schemas.microsoft.com/office/drawing/2014/main" id="{58F15273-B176-5C56-4673-7512007920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590800"/>
                        <a:ext cx="7556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12">
            <a:extLst>
              <a:ext uri="{FF2B5EF4-FFF2-40B4-BE49-F238E27FC236}">
                <a16:creationId xmlns:a16="http://schemas.microsoft.com/office/drawing/2014/main" id="{02D58ED5-A716-ED46-07FC-0C8E1A4A3A75}"/>
              </a:ext>
            </a:extLst>
          </p:cNvPr>
          <p:cNvSpPr txBox="1">
            <a:spLocks noChangeArrowheads="1"/>
          </p:cNvSpPr>
          <p:nvPr/>
        </p:nvSpPr>
        <p:spPr bwMode="auto">
          <a:xfrm>
            <a:off x="2667000" y="4038600"/>
            <a:ext cx="2743200" cy="396875"/>
          </a:xfrm>
          <a:prstGeom prst="rect">
            <a:avLst/>
          </a:prstGeom>
          <a:noFill/>
          <a:ln w="9525">
            <a:noFill/>
            <a:miter lim="800000"/>
          </a:ln>
          <a:effectLst/>
        </p:spPr>
        <p:txBody>
          <a:bodyPr>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zh-CN" altLang="en-US" sz="2000">
                <a:ea typeface="STXingkai" panose="02010800040101010101" pitchFamily="2" charset="-122"/>
              </a:rPr>
              <a:t>信息学院计算机科学系</a:t>
            </a:r>
          </a:p>
        </p:txBody>
      </p:sp>
      <p:sp>
        <p:nvSpPr>
          <p:cNvPr id="5" name="Text Box 13">
            <a:extLst>
              <a:ext uri="{FF2B5EF4-FFF2-40B4-BE49-F238E27FC236}">
                <a16:creationId xmlns:a16="http://schemas.microsoft.com/office/drawing/2014/main" id="{C300D439-9A90-05C8-079B-107608CB47A0}"/>
              </a:ext>
            </a:extLst>
          </p:cNvPr>
          <p:cNvSpPr txBox="1">
            <a:spLocks noChangeArrowheads="1"/>
          </p:cNvSpPr>
          <p:nvPr/>
        </p:nvSpPr>
        <p:spPr bwMode="auto">
          <a:xfrm>
            <a:off x="1828800" y="3535363"/>
            <a:ext cx="1606550" cy="519112"/>
          </a:xfrm>
          <a:prstGeom prst="rect">
            <a:avLst/>
          </a:prstGeom>
          <a:noFill/>
          <a:ln w="9525">
            <a:noFill/>
            <a:miter lim="800000"/>
          </a:ln>
          <a:effec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zh-CN" altLang="en-US" sz="2800">
                <a:ea typeface="STXingkai" panose="02010800040101010101" pitchFamily="2" charset="-122"/>
              </a:rPr>
              <a:t>西北大学</a:t>
            </a:r>
          </a:p>
        </p:txBody>
      </p:sp>
      <p:sp>
        <p:nvSpPr>
          <p:cNvPr id="6" name="Line 14">
            <a:extLst>
              <a:ext uri="{FF2B5EF4-FFF2-40B4-BE49-F238E27FC236}">
                <a16:creationId xmlns:a16="http://schemas.microsoft.com/office/drawing/2014/main" id="{CA540195-4965-26DF-219C-C2EEBAF6AF2C}"/>
              </a:ext>
            </a:extLst>
          </p:cNvPr>
          <p:cNvSpPr>
            <a:spLocks noChangeShapeType="1"/>
          </p:cNvSpPr>
          <p:nvPr/>
        </p:nvSpPr>
        <p:spPr bwMode="auto">
          <a:xfrm>
            <a:off x="3124200" y="2286000"/>
            <a:ext cx="5257800" cy="0"/>
          </a:xfrm>
          <a:prstGeom prst="line">
            <a:avLst/>
          </a:prstGeom>
          <a:noFill/>
          <a:ln w="19050">
            <a:solidFill>
              <a:schemeClr val="accent2"/>
            </a:solidFill>
            <a:round/>
          </a:ln>
          <a:effec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endParaRPr lang="zh-CN" altLang="en-US"/>
          </a:p>
        </p:txBody>
      </p:sp>
      <p:sp>
        <p:nvSpPr>
          <p:cNvPr id="7" name="Line 15">
            <a:extLst>
              <a:ext uri="{FF2B5EF4-FFF2-40B4-BE49-F238E27FC236}">
                <a16:creationId xmlns:a16="http://schemas.microsoft.com/office/drawing/2014/main" id="{00E91526-97AD-B7BF-2C31-B7870B329655}"/>
              </a:ext>
            </a:extLst>
          </p:cNvPr>
          <p:cNvSpPr>
            <a:spLocks noChangeShapeType="1"/>
          </p:cNvSpPr>
          <p:nvPr/>
        </p:nvSpPr>
        <p:spPr bwMode="auto">
          <a:xfrm>
            <a:off x="3124200" y="4724400"/>
            <a:ext cx="5257800" cy="0"/>
          </a:xfrm>
          <a:prstGeom prst="line">
            <a:avLst/>
          </a:prstGeom>
          <a:noFill/>
          <a:ln w="19050">
            <a:solidFill>
              <a:schemeClr val="accent2"/>
            </a:solidFill>
            <a:round/>
          </a:ln>
          <a:effec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endParaRPr lang="zh-CN" altLang="en-US"/>
          </a:p>
        </p:txBody>
      </p:sp>
      <p:sp>
        <p:nvSpPr>
          <p:cNvPr id="8" name="Text Box 17">
            <a:extLst>
              <a:ext uri="{FF2B5EF4-FFF2-40B4-BE49-F238E27FC236}">
                <a16:creationId xmlns:a16="http://schemas.microsoft.com/office/drawing/2014/main" id="{D21DA5EE-4F69-4CD9-B6A8-ECB8C27F54CF}"/>
              </a:ext>
            </a:extLst>
          </p:cNvPr>
          <p:cNvSpPr txBox="1">
            <a:spLocks noChangeArrowheads="1"/>
          </p:cNvSpPr>
          <p:nvPr/>
        </p:nvSpPr>
        <p:spPr bwMode="auto">
          <a:xfrm>
            <a:off x="5435600" y="2636838"/>
            <a:ext cx="2981325" cy="1495425"/>
          </a:xfrm>
          <a:prstGeom prst="rect">
            <a:avLst/>
          </a:prstGeom>
          <a:noFill/>
          <a:ln w="9525">
            <a:noFill/>
            <a:miter lim="800000"/>
          </a:ln>
          <a:effec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zh-CN" altLang="en-US" sz="2800">
                <a:latin typeface="STXinwei" panose="02010800040101010101" pitchFamily="2" charset="-122"/>
                <a:ea typeface="STXinwei" panose="02010800040101010101" pitchFamily="2" charset="-122"/>
              </a:rPr>
              <a:t>华庆一  教授</a:t>
            </a:r>
          </a:p>
          <a:p>
            <a:endParaRPr lang="zh-CN" altLang="en-US" sz="2800">
              <a:latin typeface="STXinwei" panose="02010800040101010101" pitchFamily="2" charset="-122"/>
              <a:ea typeface="STXinwei" panose="02010800040101010101" pitchFamily="2" charset="-122"/>
            </a:endParaRPr>
          </a:p>
          <a:p>
            <a:r>
              <a:rPr lang="en-US" altLang="zh-CN" sz="1800">
                <a:latin typeface="Arial" panose="020B0604020202020204" pitchFamily="34" charset="0"/>
              </a:rPr>
              <a:t>Tel:      13772487087 (M)</a:t>
            </a:r>
          </a:p>
          <a:p>
            <a:r>
              <a:rPr lang="en-US" altLang="zh-CN" sz="1800">
                <a:latin typeface="Arial" panose="020B0604020202020204" pitchFamily="34" charset="0"/>
              </a:rPr>
              <a:t>E-Mail: huaqy@nwu.edu.cn</a:t>
            </a:r>
          </a:p>
        </p:txBody>
      </p:sp>
      <p:sp>
        <p:nvSpPr>
          <p:cNvPr id="291842" name="Rectangle 2"/>
          <p:cNvSpPr>
            <a:spLocks noGrp="1" noChangeArrowheads="1"/>
          </p:cNvSpPr>
          <p:nvPr>
            <p:ph type="subTitle" idx="1"/>
          </p:nvPr>
        </p:nvSpPr>
        <p:spPr>
          <a:xfrm>
            <a:off x="3200400" y="5029200"/>
            <a:ext cx="5181600" cy="609600"/>
          </a:xfrm>
        </p:spPr>
        <p:txBody>
          <a:bodyPr/>
          <a:lstStyle>
            <a:lvl1pPr marL="0" indent="0" algn="ctr">
              <a:buFontTx/>
              <a:buNone/>
              <a:defRPr sz="2400"/>
            </a:lvl1pPr>
          </a:lstStyle>
          <a:p>
            <a:r>
              <a:rPr lang="zh-CN" altLang="en-US" noProof="1"/>
              <a:t>单击此处编辑母版副标题样式</a:t>
            </a:r>
          </a:p>
        </p:txBody>
      </p:sp>
      <p:sp>
        <p:nvSpPr>
          <p:cNvPr id="291843" name="Rectangle 3"/>
          <p:cNvSpPr>
            <a:spLocks noGrp="1" noChangeArrowheads="1"/>
          </p:cNvSpPr>
          <p:nvPr>
            <p:ph type="ctrTitle"/>
          </p:nvPr>
        </p:nvSpPr>
        <p:spPr>
          <a:xfrm>
            <a:off x="609600" y="762000"/>
            <a:ext cx="7772400" cy="1143000"/>
          </a:xfrm>
        </p:spPr>
        <p:txBody>
          <a:bodyPr/>
          <a:lstStyle>
            <a:lvl1pPr>
              <a:defRPr sz="4000"/>
            </a:lvl1pPr>
          </a:lstStyle>
          <a:p>
            <a:r>
              <a:rPr lang="zh-CN" altLang="en-US" noProof="1"/>
              <a:t>单击此处编辑母版标题样式</a:t>
            </a:r>
          </a:p>
        </p:txBody>
      </p:sp>
    </p:spTree>
    <p:extLst>
      <p:ext uri="{BB962C8B-B14F-4D97-AF65-F5344CB8AC3E}">
        <p14:creationId xmlns:p14="http://schemas.microsoft.com/office/powerpoint/2010/main" val="3431241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55152924-C90D-DA33-650F-E16AD1BEB92B}"/>
              </a:ext>
            </a:extLst>
          </p:cNvPr>
          <p:cNvSpPr>
            <a:spLocks noGrp="1" noChangeArrowheads="1"/>
          </p:cNvSpPr>
          <p:nvPr>
            <p:ph type="sldNum" sz="quarter" idx="10"/>
          </p:nvPr>
        </p:nvSpPr>
        <p:spPr>
          <a:ln/>
        </p:spPr>
        <p:txBody>
          <a:bodyPr/>
          <a:lstStyle>
            <a:lvl1pPr>
              <a:defRPr/>
            </a:lvl1pPr>
          </a:lstStyle>
          <a:p>
            <a:fld id="{DD252E75-7902-4498-A380-F6C7046114E1}" type="slidenum">
              <a:rPr lang="en-US" altLang="zh-CN"/>
              <a:pPr/>
              <a:t>‹#›</a:t>
            </a:fld>
            <a:endParaRPr lang="en-US" altLang="zh-CN"/>
          </a:p>
        </p:txBody>
      </p:sp>
    </p:spTree>
    <p:extLst>
      <p:ext uri="{BB962C8B-B14F-4D97-AF65-F5344CB8AC3E}">
        <p14:creationId xmlns:p14="http://schemas.microsoft.com/office/powerpoint/2010/main" val="3448082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533400"/>
            <a:ext cx="1943100" cy="4953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533400"/>
            <a:ext cx="5676900" cy="4953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1E6AD2A5-1C11-331B-047E-3F7912423064}"/>
              </a:ext>
            </a:extLst>
          </p:cNvPr>
          <p:cNvSpPr>
            <a:spLocks noGrp="1" noChangeArrowheads="1"/>
          </p:cNvSpPr>
          <p:nvPr>
            <p:ph type="sldNum" sz="quarter" idx="10"/>
          </p:nvPr>
        </p:nvSpPr>
        <p:spPr>
          <a:ln/>
        </p:spPr>
        <p:txBody>
          <a:bodyPr/>
          <a:lstStyle>
            <a:lvl1pPr>
              <a:defRPr/>
            </a:lvl1pPr>
          </a:lstStyle>
          <a:p>
            <a:fld id="{A925D521-3E74-4FA6-8C97-939A26B2F2A7}" type="slidenum">
              <a:rPr lang="en-US" altLang="zh-CN"/>
              <a:pPr/>
              <a:t>‹#›</a:t>
            </a:fld>
            <a:endParaRPr lang="en-US" altLang="zh-CN"/>
          </a:p>
        </p:txBody>
      </p:sp>
    </p:spTree>
    <p:extLst>
      <p:ext uri="{BB962C8B-B14F-4D97-AF65-F5344CB8AC3E}">
        <p14:creationId xmlns:p14="http://schemas.microsoft.com/office/powerpoint/2010/main" val="1704320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533400"/>
            <a:ext cx="7772400" cy="5334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0" y="1066800"/>
            <a:ext cx="3810000" cy="4419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2">
            <a:extLst>
              <a:ext uri="{FF2B5EF4-FFF2-40B4-BE49-F238E27FC236}">
                <a16:creationId xmlns:a16="http://schemas.microsoft.com/office/drawing/2014/main" id="{0012356D-67CD-7EC9-A17B-5C9AAFB0C9AF}"/>
              </a:ext>
            </a:extLst>
          </p:cNvPr>
          <p:cNvSpPr>
            <a:spLocks noGrp="1" noChangeArrowheads="1"/>
          </p:cNvSpPr>
          <p:nvPr>
            <p:ph type="sldNum" sz="quarter" idx="10"/>
          </p:nvPr>
        </p:nvSpPr>
        <p:spPr>
          <a:ln/>
        </p:spPr>
        <p:txBody>
          <a:bodyPr/>
          <a:lstStyle>
            <a:lvl1pPr>
              <a:defRPr/>
            </a:lvl1pPr>
          </a:lstStyle>
          <a:p>
            <a:fld id="{5C654AAB-C6B6-4EF4-8112-AF4BCA62D16C}" type="slidenum">
              <a:rPr lang="en-US" altLang="zh-CN"/>
              <a:pPr/>
              <a:t>‹#›</a:t>
            </a:fld>
            <a:endParaRPr lang="en-US" altLang="zh-CN"/>
          </a:p>
        </p:txBody>
      </p:sp>
    </p:spTree>
    <p:extLst>
      <p:ext uri="{BB962C8B-B14F-4D97-AF65-F5344CB8AC3E}">
        <p14:creationId xmlns:p14="http://schemas.microsoft.com/office/powerpoint/2010/main" val="597439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7B334276-1500-59C4-4962-2DD4D16B5852}"/>
              </a:ext>
            </a:extLst>
          </p:cNvPr>
          <p:cNvSpPr>
            <a:spLocks noGrp="1" noChangeArrowheads="1"/>
          </p:cNvSpPr>
          <p:nvPr>
            <p:ph type="sldNum" sz="quarter" idx="10"/>
          </p:nvPr>
        </p:nvSpPr>
        <p:spPr>
          <a:ln/>
        </p:spPr>
        <p:txBody>
          <a:bodyPr/>
          <a:lstStyle>
            <a:lvl1pPr>
              <a:defRPr/>
            </a:lvl1pPr>
          </a:lstStyle>
          <a:p>
            <a:fld id="{BB092F1B-BD8B-41EB-8AC7-DBA2E03C201F}" type="slidenum">
              <a:rPr lang="en-US" altLang="zh-CN"/>
              <a:pPr/>
              <a:t>‹#›</a:t>
            </a:fld>
            <a:endParaRPr lang="en-US" altLang="zh-CN"/>
          </a:p>
        </p:txBody>
      </p:sp>
    </p:spTree>
    <p:extLst>
      <p:ext uri="{BB962C8B-B14F-4D97-AF65-F5344CB8AC3E}">
        <p14:creationId xmlns:p14="http://schemas.microsoft.com/office/powerpoint/2010/main" val="3871970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12">
            <a:extLst>
              <a:ext uri="{FF2B5EF4-FFF2-40B4-BE49-F238E27FC236}">
                <a16:creationId xmlns:a16="http://schemas.microsoft.com/office/drawing/2014/main" id="{6357E7A4-F86C-9B10-40C3-7F0B2EEBD477}"/>
              </a:ext>
            </a:extLst>
          </p:cNvPr>
          <p:cNvSpPr>
            <a:spLocks noGrp="1" noChangeArrowheads="1"/>
          </p:cNvSpPr>
          <p:nvPr>
            <p:ph type="sldNum" sz="quarter" idx="10"/>
          </p:nvPr>
        </p:nvSpPr>
        <p:spPr>
          <a:ln/>
        </p:spPr>
        <p:txBody>
          <a:bodyPr/>
          <a:lstStyle>
            <a:lvl1pPr>
              <a:defRPr/>
            </a:lvl1pPr>
          </a:lstStyle>
          <a:p>
            <a:fld id="{982C4C7C-6C49-414E-A793-16430DA98A78}" type="slidenum">
              <a:rPr lang="en-US" altLang="zh-CN"/>
              <a:pPr/>
              <a:t>‹#›</a:t>
            </a:fld>
            <a:endParaRPr lang="en-US" altLang="zh-CN"/>
          </a:p>
        </p:txBody>
      </p:sp>
    </p:spTree>
    <p:extLst>
      <p:ext uri="{BB962C8B-B14F-4D97-AF65-F5344CB8AC3E}">
        <p14:creationId xmlns:p14="http://schemas.microsoft.com/office/powerpoint/2010/main" val="985854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2">
            <a:extLst>
              <a:ext uri="{FF2B5EF4-FFF2-40B4-BE49-F238E27FC236}">
                <a16:creationId xmlns:a16="http://schemas.microsoft.com/office/drawing/2014/main" id="{E2C82B35-71CA-FCD8-C9FF-95DF5F44E9BE}"/>
              </a:ext>
            </a:extLst>
          </p:cNvPr>
          <p:cNvSpPr>
            <a:spLocks noGrp="1" noChangeArrowheads="1"/>
          </p:cNvSpPr>
          <p:nvPr>
            <p:ph type="sldNum" sz="quarter" idx="10"/>
          </p:nvPr>
        </p:nvSpPr>
        <p:spPr>
          <a:ln/>
        </p:spPr>
        <p:txBody>
          <a:bodyPr/>
          <a:lstStyle>
            <a:lvl1pPr>
              <a:defRPr/>
            </a:lvl1pPr>
          </a:lstStyle>
          <a:p>
            <a:fld id="{F64DE5B2-5CAF-45F6-B463-EAA50764A235}" type="slidenum">
              <a:rPr lang="en-US" altLang="zh-CN"/>
              <a:pPr/>
              <a:t>‹#›</a:t>
            </a:fld>
            <a:endParaRPr lang="en-US" altLang="zh-CN"/>
          </a:p>
        </p:txBody>
      </p:sp>
    </p:spTree>
    <p:extLst>
      <p:ext uri="{BB962C8B-B14F-4D97-AF65-F5344CB8AC3E}">
        <p14:creationId xmlns:p14="http://schemas.microsoft.com/office/powerpoint/2010/main" val="157296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2">
            <a:extLst>
              <a:ext uri="{FF2B5EF4-FFF2-40B4-BE49-F238E27FC236}">
                <a16:creationId xmlns:a16="http://schemas.microsoft.com/office/drawing/2014/main" id="{0C18348D-029C-464C-0138-A166F7E87D71}"/>
              </a:ext>
            </a:extLst>
          </p:cNvPr>
          <p:cNvSpPr>
            <a:spLocks noGrp="1" noChangeArrowheads="1"/>
          </p:cNvSpPr>
          <p:nvPr>
            <p:ph type="sldNum" sz="quarter" idx="10"/>
          </p:nvPr>
        </p:nvSpPr>
        <p:spPr>
          <a:ln/>
        </p:spPr>
        <p:txBody>
          <a:bodyPr/>
          <a:lstStyle>
            <a:lvl1pPr>
              <a:defRPr/>
            </a:lvl1pPr>
          </a:lstStyle>
          <a:p>
            <a:fld id="{A5DD018C-F2FD-4878-BA86-3D18B7737047}" type="slidenum">
              <a:rPr lang="en-US" altLang="zh-CN"/>
              <a:pPr/>
              <a:t>‹#›</a:t>
            </a:fld>
            <a:endParaRPr lang="en-US" altLang="zh-CN"/>
          </a:p>
        </p:txBody>
      </p:sp>
    </p:spTree>
    <p:extLst>
      <p:ext uri="{BB962C8B-B14F-4D97-AF65-F5344CB8AC3E}">
        <p14:creationId xmlns:p14="http://schemas.microsoft.com/office/powerpoint/2010/main" val="111702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2">
            <a:extLst>
              <a:ext uri="{FF2B5EF4-FFF2-40B4-BE49-F238E27FC236}">
                <a16:creationId xmlns:a16="http://schemas.microsoft.com/office/drawing/2014/main" id="{43F84063-3039-C9F0-41AD-C1552BC71B0E}"/>
              </a:ext>
            </a:extLst>
          </p:cNvPr>
          <p:cNvSpPr>
            <a:spLocks noGrp="1" noChangeArrowheads="1"/>
          </p:cNvSpPr>
          <p:nvPr>
            <p:ph type="sldNum" sz="quarter" idx="10"/>
          </p:nvPr>
        </p:nvSpPr>
        <p:spPr>
          <a:ln/>
        </p:spPr>
        <p:txBody>
          <a:bodyPr/>
          <a:lstStyle>
            <a:lvl1pPr>
              <a:defRPr/>
            </a:lvl1pPr>
          </a:lstStyle>
          <a:p>
            <a:fld id="{8913333A-98CC-4B54-BDAD-D87A8A632A83}" type="slidenum">
              <a:rPr lang="en-US" altLang="zh-CN"/>
              <a:pPr/>
              <a:t>‹#›</a:t>
            </a:fld>
            <a:endParaRPr lang="en-US" altLang="zh-CN"/>
          </a:p>
        </p:txBody>
      </p:sp>
    </p:spTree>
    <p:extLst>
      <p:ext uri="{BB962C8B-B14F-4D97-AF65-F5344CB8AC3E}">
        <p14:creationId xmlns:p14="http://schemas.microsoft.com/office/powerpoint/2010/main" val="202431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B340A0EE-CB90-8113-B76E-8A62777C6410}"/>
              </a:ext>
            </a:extLst>
          </p:cNvPr>
          <p:cNvSpPr>
            <a:spLocks noGrp="1" noChangeArrowheads="1"/>
          </p:cNvSpPr>
          <p:nvPr>
            <p:ph type="sldNum" sz="quarter" idx="10"/>
          </p:nvPr>
        </p:nvSpPr>
        <p:spPr>
          <a:ln/>
        </p:spPr>
        <p:txBody>
          <a:bodyPr/>
          <a:lstStyle>
            <a:lvl1pPr>
              <a:defRPr/>
            </a:lvl1pPr>
          </a:lstStyle>
          <a:p>
            <a:fld id="{640E07BA-4174-49EA-830E-D1FD6790A506}" type="slidenum">
              <a:rPr lang="en-US" altLang="zh-CN"/>
              <a:pPr/>
              <a:t>‹#›</a:t>
            </a:fld>
            <a:endParaRPr lang="en-US" altLang="zh-CN"/>
          </a:p>
        </p:txBody>
      </p:sp>
    </p:spTree>
    <p:extLst>
      <p:ext uri="{BB962C8B-B14F-4D97-AF65-F5344CB8AC3E}">
        <p14:creationId xmlns:p14="http://schemas.microsoft.com/office/powerpoint/2010/main" val="1513517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C6ACC66B-F0FE-5A0F-A302-2D54DB06F3A9}"/>
              </a:ext>
            </a:extLst>
          </p:cNvPr>
          <p:cNvSpPr>
            <a:spLocks noGrp="1" noChangeArrowheads="1"/>
          </p:cNvSpPr>
          <p:nvPr>
            <p:ph type="sldNum" sz="quarter" idx="10"/>
          </p:nvPr>
        </p:nvSpPr>
        <p:spPr>
          <a:ln/>
        </p:spPr>
        <p:txBody>
          <a:bodyPr/>
          <a:lstStyle>
            <a:lvl1pPr>
              <a:defRPr/>
            </a:lvl1pPr>
          </a:lstStyle>
          <a:p>
            <a:fld id="{062EA358-DDE9-443C-B40C-09021354D1DC}" type="slidenum">
              <a:rPr lang="en-US" altLang="zh-CN"/>
              <a:pPr/>
              <a:t>‹#›</a:t>
            </a:fld>
            <a:endParaRPr lang="en-US" altLang="zh-CN"/>
          </a:p>
        </p:txBody>
      </p:sp>
    </p:spTree>
    <p:extLst>
      <p:ext uri="{BB962C8B-B14F-4D97-AF65-F5344CB8AC3E}">
        <p14:creationId xmlns:p14="http://schemas.microsoft.com/office/powerpoint/2010/main" val="1573032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E4C49EB3-BF15-FC96-77A3-06356DF231F8}"/>
              </a:ext>
            </a:extLst>
          </p:cNvPr>
          <p:cNvSpPr>
            <a:spLocks noGrp="1" noChangeArrowheads="1"/>
          </p:cNvSpPr>
          <p:nvPr>
            <p:ph type="sldNum" sz="quarter" idx="10"/>
          </p:nvPr>
        </p:nvSpPr>
        <p:spPr>
          <a:ln/>
        </p:spPr>
        <p:txBody>
          <a:bodyPr/>
          <a:lstStyle>
            <a:lvl1pPr>
              <a:defRPr/>
            </a:lvl1pPr>
          </a:lstStyle>
          <a:p>
            <a:fld id="{BE0B94A0-836E-4843-8C40-CFB99AA12867}" type="slidenum">
              <a:rPr lang="en-US" altLang="zh-CN"/>
              <a:pPr/>
              <a:t>‹#›</a:t>
            </a:fld>
            <a:endParaRPr lang="en-US" altLang="zh-CN"/>
          </a:p>
        </p:txBody>
      </p:sp>
    </p:spTree>
    <p:extLst>
      <p:ext uri="{BB962C8B-B14F-4D97-AF65-F5344CB8AC3E}">
        <p14:creationId xmlns:p14="http://schemas.microsoft.com/office/powerpoint/2010/main" val="232228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7FB1FF9B-E464-4355-28F8-0EFF72199549}"/>
              </a:ext>
            </a:extLst>
          </p:cNvPr>
          <p:cNvSpPr>
            <a:spLocks noGrp="1" noChangeArrowheads="1"/>
          </p:cNvSpPr>
          <p:nvPr>
            <p:ph type="body" idx="4294967295"/>
          </p:nvPr>
        </p:nvSpPr>
        <p:spPr bwMode="auto">
          <a:xfrm>
            <a:off x="685800" y="10668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7" name="Rectangle 7">
            <a:extLst>
              <a:ext uri="{FF2B5EF4-FFF2-40B4-BE49-F238E27FC236}">
                <a16:creationId xmlns:a16="http://schemas.microsoft.com/office/drawing/2014/main" id="{BAAB2CEF-CD6B-4193-21E5-5F2B310D5466}"/>
              </a:ext>
            </a:extLst>
          </p:cNvPr>
          <p:cNvSpPr>
            <a:spLocks noGrp="1" noChangeArrowheads="1"/>
          </p:cNvSpPr>
          <p:nvPr>
            <p:ph type="title" idx="4294967295"/>
          </p:nvPr>
        </p:nvSpPr>
        <p:spPr bwMode="auto">
          <a:xfrm>
            <a:off x="685800" y="5334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2" name="Line 8">
            <a:extLst>
              <a:ext uri="{FF2B5EF4-FFF2-40B4-BE49-F238E27FC236}">
                <a16:creationId xmlns:a16="http://schemas.microsoft.com/office/drawing/2014/main" id="{4429DF82-3D08-6696-5ED2-9DA26196DBF2}"/>
              </a:ext>
            </a:extLst>
          </p:cNvPr>
          <p:cNvSpPr>
            <a:spLocks noChangeShapeType="1"/>
          </p:cNvSpPr>
          <p:nvPr/>
        </p:nvSpPr>
        <p:spPr bwMode="auto">
          <a:xfrm>
            <a:off x="533400" y="457200"/>
            <a:ext cx="8077200" cy="0"/>
          </a:xfrm>
          <a:prstGeom prst="line">
            <a:avLst/>
          </a:prstGeom>
          <a:noFill/>
          <a:ln w="19050">
            <a:solidFill>
              <a:schemeClr val="accent2"/>
            </a:solidFill>
            <a:round/>
          </a:ln>
          <a:effec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endParaRPr lang="zh-CN" altLang="en-US"/>
          </a:p>
        </p:txBody>
      </p:sp>
      <p:sp>
        <p:nvSpPr>
          <p:cNvPr id="1033" name="Line 9">
            <a:extLst>
              <a:ext uri="{FF2B5EF4-FFF2-40B4-BE49-F238E27FC236}">
                <a16:creationId xmlns:a16="http://schemas.microsoft.com/office/drawing/2014/main" id="{4011F5E6-74A1-3B08-418C-A4C143F2AC1F}"/>
              </a:ext>
            </a:extLst>
          </p:cNvPr>
          <p:cNvSpPr>
            <a:spLocks noChangeShapeType="1"/>
          </p:cNvSpPr>
          <p:nvPr/>
        </p:nvSpPr>
        <p:spPr bwMode="auto">
          <a:xfrm>
            <a:off x="3962400" y="5562600"/>
            <a:ext cx="4572000" cy="0"/>
          </a:xfrm>
          <a:prstGeom prst="line">
            <a:avLst/>
          </a:prstGeom>
          <a:noFill/>
          <a:ln w="19050">
            <a:solidFill>
              <a:schemeClr val="accent2"/>
            </a:solidFill>
            <a:round/>
          </a:ln>
          <a:effec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endParaRPr lang="zh-CN" altLang="en-US"/>
          </a:p>
        </p:txBody>
      </p:sp>
      <p:sp>
        <p:nvSpPr>
          <p:cNvPr id="1036" name="Rectangle 12">
            <a:extLst>
              <a:ext uri="{FF2B5EF4-FFF2-40B4-BE49-F238E27FC236}">
                <a16:creationId xmlns:a16="http://schemas.microsoft.com/office/drawing/2014/main" id="{8E0FB575-0E88-2F07-2B89-07B510F7CC4D}"/>
              </a:ext>
            </a:extLst>
          </p:cNvPr>
          <p:cNvSpPr>
            <a:spLocks noGrp="1" noChangeArrowheads="1"/>
          </p:cNvSpPr>
          <p:nvPr>
            <p:ph type="sldNum" sz="quarter" idx="4"/>
          </p:nvPr>
        </p:nvSpPr>
        <p:spPr bwMode="auto">
          <a:xfrm>
            <a:off x="6629400" y="61722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800"/>
            </a:lvl1pPr>
          </a:lstStyle>
          <a:p>
            <a:fld id="{45BBBDE4-9EBF-457A-BBE3-CADF1F56CD4F}"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Lst>
  <p:txStyles>
    <p:titleStyle>
      <a:lvl1pPr algn="l" rtl="0" eaLnBrk="0" fontAlgn="base" hangingPunct="0">
        <a:spcBef>
          <a:spcPct val="0"/>
        </a:spcBef>
        <a:spcAft>
          <a:spcPct val="0"/>
        </a:spcAft>
        <a:defRPr sz="2400">
          <a:solidFill>
            <a:schemeClr val="tx2"/>
          </a:solidFill>
          <a:latin typeface="+mj-lt"/>
          <a:ea typeface="SimHei" panose="02010609060101010101" pitchFamily="49" charset="-122"/>
          <a:cs typeface="+mj-cs"/>
        </a:defRPr>
      </a:lvl1pPr>
      <a:lvl2pPr algn="l" rtl="0" eaLnBrk="0" fontAlgn="base" hangingPunct="0">
        <a:spcBef>
          <a:spcPct val="0"/>
        </a:spcBef>
        <a:spcAft>
          <a:spcPct val="0"/>
        </a:spcAft>
        <a:defRPr sz="2400">
          <a:solidFill>
            <a:schemeClr val="tx2"/>
          </a:solidFill>
          <a:latin typeface="Times New Roman" panose="02020603050405020304" pitchFamily="18" charset="0"/>
          <a:ea typeface="SimHei" panose="02010609060101010101" pitchFamily="49" charset="-122"/>
        </a:defRPr>
      </a:lvl2pPr>
      <a:lvl3pPr algn="l" rtl="0" eaLnBrk="0" fontAlgn="base" hangingPunct="0">
        <a:spcBef>
          <a:spcPct val="0"/>
        </a:spcBef>
        <a:spcAft>
          <a:spcPct val="0"/>
        </a:spcAft>
        <a:defRPr sz="2400">
          <a:solidFill>
            <a:schemeClr val="tx2"/>
          </a:solidFill>
          <a:latin typeface="Times New Roman" panose="02020603050405020304" pitchFamily="18" charset="0"/>
          <a:ea typeface="SimHei" panose="02010609060101010101" pitchFamily="49" charset="-122"/>
        </a:defRPr>
      </a:lvl3pPr>
      <a:lvl4pPr algn="l" rtl="0" eaLnBrk="0" fontAlgn="base" hangingPunct="0">
        <a:spcBef>
          <a:spcPct val="0"/>
        </a:spcBef>
        <a:spcAft>
          <a:spcPct val="0"/>
        </a:spcAft>
        <a:defRPr sz="2400">
          <a:solidFill>
            <a:schemeClr val="tx2"/>
          </a:solidFill>
          <a:latin typeface="Times New Roman" panose="02020603050405020304" pitchFamily="18" charset="0"/>
          <a:ea typeface="SimHei" panose="02010609060101010101" pitchFamily="49" charset="-122"/>
        </a:defRPr>
      </a:lvl4pPr>
      <a:lvl5pPr algn="l" rtl="0" eaLnBrk="0" fontAlgn="base" hangingPunct="0">
        <a:spcBef>
          <a:spcPct val="0"/>
        </a:spcBef>
        <a:spcAft>
          <a:spcPct val="0"/>
        </a:spcAft>
        <a:defRPr sz="2400">
          <a:solidFill>
            <a:schemeClr val="tx2"/>
          </a:solidFill>
          <a:latin typeface="Times New Roman" panose="02020603050405020304" pitchFamily="18" charset="0"/>
          <a:ea typeface="SimHei" panose="02010609060101010101" pitchFamily="49" charset="-122"/>
        </a:defRPr>
      </a:lvl5pPr>
      <a:lvl6pPr marL="4572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6pPr>
      <a:lvl7pPr marL="9144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7pPr>
      <a:lvl8pPr marL="13716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8pPr>
      <a:lvl9pPr marL="18288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9pPr>
    </p:titleStyle>
    <p:bodyStyle>
      <a:lvl1pPr marL="342900" indent="-342900" algn="l" rtl="0" eaLnBrk="0" fontAlgn="base" hangingPunct="0">
        <a:spcBef>
          <a:spcPct val="20000"/>
        </a:spcBef>
        <a:spcAft>
          <a:spcPct val="0"/>
        </a:spcAft>
        <a:buChar char="•"/>
        <a:defRPr sz="23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1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19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19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kumimoji="1" sz="1900">
          <a:solidFill>
            <a:schemeClr val="tx1"/>
          </a:solidFill>
          <a:latin typeface="+mn-lt"/>
          <a:ea typeface="+mn-ea"/>
        </a:defRPr>
      </a:lvl6pPr>
      <a:lvl7pPr marL="2971800" indent="-228600" algn="l" rtl="0" fontAlgn="base">
        <a:spcBef>
          <a:spcPct val="20000"/>
        </a:spcBef>
        <a:spcAft>
          <a:spcPct val="0"/>
        </a:spcAft>
        <a:buChar char="»"/>
        <a:defRPr kumimoji="1" sz="1900">
          <a:solidFill>
            <a:schemeClr val="tx1"/>
          </a:solidFill>
          <a:latin typeface="+mn-lt"/>
          <a:ea typeface="+mn-ea"/>
        </a:defRPr>
      </a:lvl7pPr>
      <a:lvl8pPr marL="3429000" indent="-228600" algn="l" rtl="0" fontAlgn="base">
        <a:spcBef>
          <a:spcPct val="20000"/>
        </a:spcBef>
        <a:spcAft>
          <a:spcPct val="0"/>
        </a:spcAft>
        <a:buChar char="»"/>
        <a:defRPr kumimoji="1" sz="1900">
          <a:solidFill>
            <a:schemeClr val="tx1"/>
          </a:solidFill>
          <a:latin typeface="+mn-lt"/>
          <a:ea typeface="+mn-ea"/>
        </a:defRPr>
      </a:lvl8pPr>
      <a:lvl9pPr marL="3886200" indent="-228600" algn="l" rtl="0" fontAlgn="base">
        <a:spcBef>
          <a:spcPct val="20000"/>
        </a:spcBef>
        <a:spcAft>
          <a:spcPct val="0"/>
        </a:spcAft>
        <a:buChar char="»"/>
        <a:defRPr kumimoji="1"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22.png"/><Relationship Id="rId4" Type="http://schemas.openxmlformats.org/officeDocument/2006/relationships/customXml" Target="../ink/ink20.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3.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customXml" Target="../ink/ink26.xml"/><Relationship Id="rId5" Type="http://schemas.openxmlformats.org/officeDocument/2006/relationships/image" Target="../media/image32.png"/><Relationship Id="rId4" Type="http://schemas.openxmlformats.org/officeDocument/2006/relationships/customXml" Target="../ink/ink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31.png"/><Relationship Id="rId7" Type="http://schemas.openxmlformats.org/officeDocument/2006/relationships/image" Target="../media/image330.png"/><Relationship Id="rId2"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29.xml"/><Relationship Id="rId5" Type="http://schemas.openxmlformats.org/officeDocument/2006/relationships/image" Target="../media/image320.png"/><Relationship Id="rId4" Type="http://schemas.openxmlformats.org/officeDocument/2006/relationships/customXml" Target="../ink/ink28.xml"/><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customXml" Target="../ink/ink31.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customXml" Target="../ink/ink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customXml" Target="../ink/ink35.xml"/><Relationship Id="rId5" Type="http://schemas.openxmlformats.org/officeDocument/2006/relationships/image" Target="../media/image37.png"/><Relationship Id="rId4" Type="http://schemas.openxmlformats.org/officeDocument/2006/relationships/customXml" Target="../ink/ink34.xml"/></Relationships>
</file>

<file path=ppt/slides/_rels/slide27.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3.bin"/><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3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customXml" Target="../ink/ink43.xml"/><Relationship Id="rId2" Type="http://schemas.openxmlformats.org/officeDocument/2006/relationships/customXml" Target="../ink/ink38.xml"/><Relationship Id="rId1" Type="http://schemas.openxmlformats.org/officeDocument/2006/relationships/slideLayout" Target="../slideLayouts/slideLayout2.xml"/><Relationship Id="rId6" Type="http://schemas.openxmlformats.org/officeDocument/2006/relationships/customXml" Target="../ink/ink40.xml"/><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customXml" Target="../ink/ink42.xml"/><Relationship Id="rId4" Type="http://schemas.openxmlformats.org/officeDocument/2006/relationships/customXml" Target="../ink/ink39.xml"/><Relationship Id="rId9"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3" Type="http://schemas.openxmlformats.org/officeDocument/2006/relationships/customXml" Target="../ink/ink49.xml"/><Relationship Id="rId18" Type="http://schemas.openxmlformats.org/officeDocument/2006/relationships/image" Target="../media/image61.png"/><Relationship Id="rId26" Type="http://schemas.openxmlformats.org/officeDocument/2006/relationships/image" Target="../media/image65.png"/><Relationship Id="rId3" Type="http://schemas.openxmlformats.org/officeDocument/2006/relationships/customXml" Target="../ink/ink44.xml"/><Relationship Id="rId21" Type="http://schemas.openxmlformats.org/officeDocument/2006/relationships/customXml" Target="../ink/ink53.xml"/><Relationship Id="rId34" Type="http://schemas.openxmlformats.org/officeDocument/2006/relationships/image" Target="../media/image69.png"/><Relationship Id="rId7" Type="http://schemas.openxmlformats.org/officeDocument/2006/relationships/customXml" Target="../ink/ink46.xml"/><Relationship Id="rId12" Type="http://schemas.openxmlformats.org/officeDocument/2006/relationships/image" Target="../media/image58.png"/><Relationship Id="rId17" Type="http://schemas.openxmlformats.org/officeDocument/2006/relationships/customXml" Target="../ink/ink51.xml"/><Relationship Id="rId25" Type="http://schemas.openxmlformats.org/officeDocument/2006/relationships/customXml" Target="../ink/ink55.xml"/><Relationship Id="rId33" Type="http://schemas.openxmlformats.org/officeDocument/2006/relationships/customXml" Target="../ink/ink59.xml"/><Relationship Id="rId2" Type="http://schemas.openxmlformats.org/officeDocument/2006/relationships/image" Target="../media/image53.png"/><Relationship Id="rId16" Type="http://schemas.openxmlformats.org/officeDocument/2006/relationships/image" Target="../media/image60.png"/><Relationship Id="rId20" Type="http://schemas.openxmlformats.org/officeDocument/2006/relationships/image" Target="../media/image62.png"/><Relationship Id="rId29" Type="http://schemas.openxmlformats.org/officeDocument/2006/relationships/customXml" Target="../ink/ink57.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customXml" Target="../ink/ink48.xml"/><Relationship Id="rId24" Type="http://schemas.openxmlformats.org/officeDocument/2006/relationships/image" Target="../media/image64.png"/><Relationship Id="rId32" Type="http://schemas.openxmlformats.org/officeDocument/2006/relationships/image" Target="../media/image68.png"/><Relationship Id="rId5" Type="http://schemas.openxmlformats.org/officeDocument/2006/relationships/customXml" Target="../ink/ink45.xml"/><Relationship Id="rId15" Type="http://schemas.openxmlformats.org/officeDocument/2006/relationships/customXml" Target="../ink/ink50.xml"/><Relationship Id="rId23" Type="http://schemas.openxmlformats.org/officeDocument/2006/relationships/customXml" Target="../ink/ink54.xml"/><Relationship Id="rId28" Type="http://schemas.openxmlformats.org/officeDocument/2006/relationships/image" Target="../media/image66.png"/><Relationship Id="rId10" Type="http://schemas.openxmlformats.org/officeDocument/2006/relationships/image" Target="../media/image57.png"/><Relationship Id="rId19" Type="http://schemas.openxmlformats.org/officeDocument/2006/relationships/customXml" Target="../ink/ink52.xml"/><Relationship Id="rId31" Type="http://schemas.openxmlformats.org/officeDocument/2006/relationships/customXml" Target="../ink/ink58.xml"/><Relationship Id="rId4" Type="http://schemas.openxmlformats.org/officeDocument/2006/relationships/image" Target="../media/image54.png"/><Relationship Id="rId9" Type="http://schemas.openxmlformats.org/officeDocument/2006/relationships/customXml" Target="../ink/ink47.xml"/><Relationship Id="rId14" Type="http://schemas.openxmlformats.org/officeDocument/2006/relationships/image" Target="../media/image59.png"/><Relationship Id="rId22" Type="http://schemas.openxmlformats.org/officeDocument/2006/relationships/image" Target="../media/image63.png"/><Relationship Id="rId27" Type="http://schemas.openxmlformats.org/officeDocument/2006/relationships/customXml" Target="../ink/ink56.xml"/><Relationship Id="rId30" Type="http://schemas.openxmlformats.org/officeDocument/2006/relationships/image" Target="../media/image67.png"/><Relationship Id="rId8"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customXml" Target="../ink/ink60.xml"/><Relationship Id="rId1" Type="http://schemas.openxmlformats.org/officeDocument/2006/relationships/slideLayout" Target="../slideLayouts/slideLayout2.xml"/><Relationship Id="rId6" Type="http://schemas.openxmlformats.org/officeDocument/2006/relationships/customXml" Target="../ink/ink62.xml"/><Relationship Id="rId5" Type="http://schemas.openxmlformats.org/officeDocument/2006/relationships/image" Target="../media/image71.png"/><Relationship Id="rId4" Type="http://schemas.openxmlformats.org/officeDocument/2006/relationships/customXml" Target="../ink/ink6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7.png"/><Relationship Id="rId18" Type="http://schemas.openxmlformats.org/officeDocument/2006/relationships/customXml" Target="../ink/ink9.xml"/><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customXml" Target="../ink/ink6.xml"/><Relationship Id="rId17" Type="http://schemas.openxmlformats.org/officeDocument/2006/relationships/image" Target="../media/image9.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customXml" Target="../ink/ink5.xml"/><Relationship Id="rId19" Type="http://schemas.openxmlformats.org/officeDocument/2006/relationships/image" Target="../media/image10.png"/><Relationship Id="rId4" Type="http://schemas.openxmlformats.org/officeDocument/2006/relationships/customXml" Target="../ink/ink2.xml"/><Relationship Id="rId9" Type="http://schemas.openxmlformats.org/officeDocument/2006/relationships/image" Target="../media/image5.png"/><Relationship Id="rId14" Type="http://schemas.openxmlformats.org/officeDocument/2006/relationships/customXml" Target="../ink/ink7.xml"/></Relationships>
</file>

<file path=ppt/slides/_rels/slide6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customXml" Target="../ink/ink16.xml"/><Relationship Id="rId17" Type="http://schemas.openxmlformats.org/officeDocument/2006/relationships/image" Target="../media/image20.png"/><Relationship Id="rId2" Type="http://schemas.openxmlformats.org/officeDocument/2006/relationships/customXml" Target="../ink/ink11.xml"/><Relationship Id="rId16"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16.png"/><Relationship Id="rId14" Type="http://schemas.openxmlformats.org/officeDocument/2006/relationships/customXml" Target="../ink/ink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624E507-B489-851B-F8BA-F19776C91BB6}"/>
              </a:ext>
            </a:extLst>
          </p:cNvPr>
          <p:cNvSpPr>
            <a:spLocks noGrp="1" noChangeArrowheads="1"/>
          </p:cNvSpPr>
          <p:nvPr>
            <p:ph type="ctrTitle"/>
          </p:nvPr>
        </p:nvSpPr>
        <p:spPr/>
        <p:txBody>
          <a:bodyPr/>
          <a:lstStyle/>
          <a:p>
            <a:pPr eaLnBrk="1" hangingPunct="1"/>
            <a:r>
              <a:rPr lang="zh-CN" altLang="en-US" sz="3600"/>
              <a:t>交互设计</a:t>
            </a:r>
            <a:r>
              <a:rPr lang="en-US" altLang="zh-CN" sz="3600"/>
              <a:t>—</a:t>
            </a:r>
            <a:r>
              <a:rPr lang="zh-CN" altLang="en-US" sz="3600"/>
              <a:t>超越人机交互</a:t>
            </a:r>
            <a:br>
              <a:rPr lang="zh-CN" altLang="en-US" sz="3600"/>
            </a:br>
            <a:r>
              <a:rPr lang="zh-CN" altLang="en-US" sz="3600"/>
              <a:t>			       		   </a:t>
            </a:r>
            <a:r>
              <a:rPr lang="zh-CN" altLang="en-US" sz="2800"/>
              <a:t>第 </a:t>
            </a:r>
            <a:r>
              <a:rPr lang="en-US" altLang="zh-CN" sz="2800"/>
              <a:t>3 </a:t>
            </a:r>
            <a:r>
              <a:rPr lang="zh-CN" altLang="en-US" sz="2800"/>
              <a:t>章 理解用户</a:t>
            </a:r>
          </a:p>
        </p:txBody>
      </p:sp>
      <p:sp>
        <p:nvSpPr>
          <p:cNvPr id="5122" name="矩形 1">
            <a:extLst>
              <a:ext uri="{FF2B5EF4-FFF2-40B4-BE49-F238E27FC236}">
                <a16:creationId xmlns:a16="http://schemas.microsoft.com/office/drawing/2014/main" id="{E82A2690-69E2-9A19-53CB-6E27074CE8C0}"/>
              </a:ext>
            </a:extLst>
          </p:cNvPr>
          <p:cNvSpPr>
            <a:spLocks noChangeArrowheads="1"/>
          </p:cNvSpPr>
          <p:nvPr/>
        </p:nvSpPr>
        <p:spPr bwMode="auto">
          <a:xfrm>
            <a:off x="5554663" y="2682875"/>
            <a:ext cx="2087562" cy="50482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zh-CN" altLang="en-US">
                <a:latin typeface="STXingkai" panose="02010800040101010101" pitchFamily="2" charset="-122"/>
                <a:ea typeface="STXingkai" panose="02010800040101010101" pitchFamily="2" charset="-122"/>
              </a:rPr>
              <a:t>王毅 副教授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3">
            <a:extLst>
              <a:ext uri="{FF2B5EF4-FFF2-40B4-BE49-F238E27FC236}">
                <a16:creationId xmlns:a16="http://schemas.microsoft.com/office/drawing/2014/main" id="{E3341F4B-28EA-27FA-DBD6-CB6CE863EF5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D7F0D17B-62AD-4BD0-80F0-8175195D0E4B}" type="slidenum">
              <a:rPr lang="en-US" altLang="zh-CN" sz="1800"/>
              <a:pPr/>
              <a:t>10</a:t>
            </a:fld>
            <a:endParaRPr lang="en-US" altLang="zh-CN" sz="1800"/>
          </a:p>
        </p:txBody>
      </p:sp>
      <p:sp>
        <p:nvSpPr>
          <p:cNvPr id="14338" name="Rectangle 2">
            <a:extLst>
              <a:ext uri="{FF2B5EF4-FFF2-40B4-BE49-F238E27FC236}">
                <a16:creationId xmlns:a16="http://schemas.microsoft.com/office/drawing/2014/main" id="{0A7D5274-90EF-EFAD-DB17-163CC791E43F}"/>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4339" name="Rectangle 3">
            <a:extLst>
              <a:ext uri="{FF2B5EF4-FFF2-40B4-BE49-F238E27FC236}">
                <a16:creationId xmlns:a16="http://schemas.microsoft.com/office/drawing/2014/main" id="{5897364B-345D-C118-0AC9-8D4402C077FB}"/>
              </a:ext>
            </a:extLst>
          </p:cNvPr>
          <p:cNvSpPr>
            <a:spLocks noGrp="1" noChangeArrowheads="1"/>
          </p:cNvSpPr>
          <p:nvPr>
            <p:ph idx="1"/>
          </p:nvPr>
        </p:nvSpPr>
        <p:spPr/>
        <p:txBody>
          <a:bodyPr/>
          <a:lstStyle/>
          <a:p>
            <a:pPr eaLnBrk="1" hangingPunct="1">
              <a:lnSpc>
                <a:spcPct val="120000"/>
              </a:lnSpc>
            </a:pPr>
            <a:r>
              <a:rPr lang="en-US" altLang="zh-CN" sz="1900"/>
              <a:t>Topic knowledge refers to the meaning of words, such as definitions in dictionaries and textbooks. Topic memory is made up of all the cultural structures of an environment and supports the organization of knowledge related to an environment. Such environments exist at various levels, including social, personal, professional, and technical (such as structured analysis and object-oriented).</a:t>
            </a:r>
          </a:p>
          <a:p>
            <a:pPr eaLnBrk="1" hangingPunct="1">
              <a:lnSpc>
                <a:spcPct val="120000"/>
              </a:lnSpc>
            </a:pPr>
            <a:r>
              <a:rPr lang="en-US" altLang="zh-CN" sz="1900"/>
              <a:t>Episodic knowledge consists of one’s experience with knowledge. Examples include reusing a function, decomposing data-flow diagrams, defining objects from specification requirements, building entity-relation graphs, and documenting programs. Most of these activities are learned through experience once the topic knowledge is obtained from textbooks or courses.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3">
            <a:extLst>
              <a:ext uri="{FF2B5EF4-FFF2-40B4-BE49-F238E27FC236}">
                <a16:creationId xmlns:a16="http://schemas.microsoft.com/office/drawing/2014/main" id="{3749F4D4-7923-7C48-2BCE-8B58746CD44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4B2DDF97-F7FD-42ED-8BF3-8C4A613E4AB3}" type="slidenum">
              <a:rPr lang="en-US" altLang="zh-CN" sz="1800"/>
              <a:pPr/>
              <a:t>11</a:t>
            </a:fld>
            <a:endParaRPr lang="en-US" altLang="zh-CN" sz="1800"/>
          </a:p>
        </p:txBody>
      </p:sp>
      <p:sp>
        <p:nvSpPr>
          <p:cNvPr id="15362" name="Rectangle 2">
            <a:extLst>
              <a:ext uri="{FF2B5EF4-FFF2-40B4-BE49-F238E27FC236}">
                <a16:creationId xmlns:a16="http://schemas.microsoft.com/office/drawing/2014/main" id="{CF27E20A-1E26-B950-62FD-AF8BEECEA4CB}"/>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5363" name="Rectangle 3">
            <a:extLst>
              <a:ext uri="{FF2B5EF4-FFF2-40B4-BE49-F238E27FC236}">
                <a16:creationId xmlns:a16="http://schemas.microsoft.com/office/drawing/2014/main" id="{8FB5CC18-B537-8504-697D-F790ED6BF650}"/>
              </a:ext>
            </a:extLst>
          </p:cNvPr>
          <p:cNvSpPr>
            <a:spLocks noGrp="1" noChangeArrowheads="1"/>
          </p:cNvSpPr>
          <p:nvPr>
            <p:ph idx="1"/>
          </p:nvPr>
        </p:nvSpPr>
        <p:spPr>
          <a:xfrm>
            <a:off x="685800" y="1066800"/>
            <a:ext cx="7772400" cy="4738688"/>
          </a:xfrm>
        </p:spPr>
        <p:txBody>
          <a:bodyPr/>
          <a:lstStyle/>
          <a:p>
            <a:pPr eaLnBrk="1" hangingPunct="1"/>
            <a:r>
              <a:rPr lang="en-US" altLang="zh-CN" sz="1900"/>
              <a:t>Software development requires topic and episodic knowledge. Difficulties may arise when software developers have only topic knowledge of the application domain, so experience with the knowledge of the application domain may be left out of the software being developed. An example is a well-designed but inappropriate software application. At the coding level, lack of episodic knowledge in the programming language sometimes results in an unduly complex program. Novice programmers have only a limited store of episodic knowledge.</a:t>
            </a:r>
          </a:p>
          <a:p>
            <a:pPr eaLnBrk="1" hangingPunct="1"/>
            <a:r>
              <a:rPr lang="en-US" altLang="zh-CN" sz="1900"/>
              <a:t>The quality of the software design derived from a methodology can vary according to the designer’s episodic knowledge of the methodology. A methodology learned from a book or a crash course is essentially based on topic knowledge. Some methodologies may require more episodic knowledge than others, and the level of episodic knowledge required should be measured or accounted for in some way when evaluating a methodology or the quality of a software design.</a:t>
            </a:r>
            <a:endParaRPr lang="en-US" altLang="zh-CN"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3">
            <a:extLst>
              <a:ext uri="{FF2B5EF4-FFF2-40B4-BE49-F238E27FC236}">
                <a16:creationId xmlns:a16="http://schemas.microsoft.com/office/drawing/2014/main" id="{8BFE1343-3650-EB96-AC7D-37BAA9BB9FD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6B580455-2F4E-4927-B118-CEEE2327B016}" type="slidenum">
              <a:rPr lang="en-US" altLang="zh-CN" sz="1800"/>
              <a:pPr/>
              <a:t>12</a:t>
            </a:fld>
            <a:endParaRPr lang="en-US" altLang="zh-CN" sz="1800"/>
          </a:p>
        </p:txBody>
      </p:sp>
      <p:sp>
        <p:nvSpPr>
          <p:cNvPr id="16386" name="Rectangle 2">
            <a:extLst>
              <a:ext uri="{FF2B5EF4-FFF2-40B4-BE49-F238E27FC236}">
                <a16:creationId xmlns:a16="http://schemas.microsoft.com/office/drawing/2014/main" id="{4F5B2BD0-E471-72EA-EE92-738E441BD956}"/>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6387" name="Rectangle 3">
            <a:extLst>
              <a:ext uri="{FF2B5EF4-FFF2-40B4-BE49-F238E27FC236}">
                <a16:creationId xmlns:a16="http://schemas.microsoft.com/office/drawing/2014/main" id="{171C43A5-D600-C2AC-18DB-DF4E8BEB42A9}"/>
              </a:ext>
            </a:extLst>
          </p:cNvPr>
          <p:cNvSpPr>
            <a:spLocks noGrp="1" noChangeArrowheads="1"/>
          </p:cNvSpPr>
          <p:nvPr>
            <p:ph idx="1"/>
          </p:nvPr>
        </p:nvSpPr>
        <p:spPr/>
        <p:txBody>
          <a:bodyPr/>
          <a:lstStyle/>
          <a:p>
            <a:pPr eaLnBrk="1" hangingPunct="1"/>
            <a:r>
              <a:rPr lang="zh-CN" altLang="en-US"/>
              <a:t>如图</a:t>
            </a:r>
            <a:r>
              <a:rPr lang="en-US" altLang="zh-CN"/>
              <a:t>3.1</a:t>
            </a:r>
            <a:r>
              <a:rPr lang="zh-CN" altLang="en-US"/>
              <a:t>，认知活动涉及到许多不同类型的过程，如</a:t>
            </a:r>
          </a:p>
          <a:p>
            <a:pPr lvl="1" eaLnBrk="1" hangingPunct="1"/>
            <a:r>
              <a:rPr lang="zh-CN" altLang="en-US"/>
              <a:t>注意（</a:t>
            </a:r>
            <a:r>
              <a:rPr lang="en-US" altLang="zh-CN"/>
              <a:t>attention</a:t>
            </a:r>
            <a:r>
              <a:rPr lang="zh-CN" altLang="en-US"/>
              <a:t>）</a:t>
            </a:r>
          </a:p>
          <a:p>
            <a:pPr lvl="1" eaLnBrk="1" hangingPunct="1"/>
            <a:r>
              <a:rPr lang="zh-CN" altLang="en-US"/>
              <a:t>感知（</a:t>
            </a:r>
            <a:r>
              <a:rPr lang="en-US" altLang="zh-CN"/>
              <a:t>perception</a:t>
            </a:r>
            <a:r>
              <a:rPr lang="zh-CN" altLang="en-US"/>
              <a:t>）</a:t>
            </a:r>
          </a:p>
          <a:p>
            <a:pPr lvl="1" eaLnBrk="1" hangingPunct="1"/>
            <a:r>
              <a:rPr lang="zh-CN" altLang="en-US"/>
              <a:t>记忆（</a:t>
            </a:r>
            <a:r>
              <a:rPr lang="en-US" altLang="zh-CN"/>
              <a:t>memory</a:t>
            </a:r>
            <a:r>
              <a:rPr lang="zh-CN" altLang="en-US"/>
              <a:t>）和识别（</a:t>
            </a:r>
            <a:r>
              <a:rPr lang="en-US" altLang="zh-CN"/>
              <a:t>recognition</a:t>
            </a:r>
            <a:r>
              <a:rPr lang="zh-CN" altLang="en-US"/>
              <a:t>）</a:t>
            </a:r>
          </a:p>
          <a:p>
            <a:pPr lvl="1" eaLnBrk="1" hangingPunct="1"/>
            <a:r>
              <a:rPr lang="zh-CN" altLang="en-US"/>
              <a:t>读、说、听</a:t>
            </a:r>
          </a:p>
          <a:p>
            <a:pPr lvl="1" eaLnBrk="1" hangingPunct="1"/>
            <a:r>
              <a:rPr lang="zh-CN" altLang="en-US"/>
              <a:t>推理、决策、规划、问题求解</a:t>
            </a:r>
            <a:endParaRPr lang="en-US" altLang="zh-CN"/>
          </a:p>
          <a:p>
            <a:pPr lvl="1" eaLnBrk="1" hangingPunct="1">
              <a:buFontTx/>
              <a:buNone/>
            </a:pPr>
            <a:endParaRPr lang="zh-CN" altLang="en-US"/>
          </a:p>
          <a:p>
            <a:pPr eaLnBrk="1" hangingPunct="1"/>
            <a:r>
              <a:rPr lang="zh-CN" altLang="en-US"/>
              <a:t>多数认知过程都是</a:t>
            </a:r>
            <a:r>
              <a:rPr lang="zh-CN" altLang="en-US" b="1">
                <a:solidFill>
                  <a:srgbClr val="C00000"/>
                </a:solidFill>
              </a:rPr>
              <a:t>相互关联和作用</a:t>
            </a:r>
            <a:r>
              <a:rPr lang="zh-CN" altLang="en-US"/>
              <a:t>的</a:t>
            </a:r>
          </a:p>
          <a:p>
            <a:pPr lvl="1" eaLnBrk="1" hangingPunct="1"/>
            <a:r>
              <a:rPr lang="zh-CN" altLang="en-US"/>
              <a:t>一个活动通常可以有多个过程同时参与</a:t>
            </a:r>
            <a:endParaRPr lang="en-US" altLang="zh-CN"/>
          </a:p>
          <a:p>
            <a:pPr lvl="1" eaLnBrk="1" hangingPunct="1">
              <a:buFontTx/>
              <a:buNone/>
            </a:pPr>
            <a:endParaRPr lang="zh-CN" altLang="en-US"/>
          </a:p>
          <a:p>
            <a:pPr eaLnBrk="1" hangingPunct="1"/>
            <a:r>
              <a:rPr lang="zh-CN" altLang="en-US"/>
              <a:t>与交互设计紧密相关的认知过程有</a:t>
            </a:r>
          </a:p>
          <a:p>
            <a:pPr lvl="1" eaLnBrk="1" hangingPunct="1"/>
            <a:r>
              <a:rPr lang="zh-CN" altLang="en-US"/>
              <a:t>注意、感知、识别和记忆</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3221E1E-BA0D-1B5B-700D-B953190FE626}"/>
                  </a:ext>
                </a:extLst>
              </p14:cNvPr>
              <p14:cNvContentPartPr/>
              <p14:nvPr/>
            </p14:nvContentPartPr>
            <p14:xfrm>
              <a:off x="4956069" y="1414800"/>
              <a:ext cx="2346120" cy="156960"/>
            </p14:xfrm>
          </p:contentPart>
        </mc:Choice>
        <mc:Fallback xmlns="">
          <p:pic>
            <p:nvPicPr>
              <p:cNvPr id="2" name="Ink 1">
                <a:extLst>
                  <a:ext uri="{FF2B5EF4-FFF2-40B4-BE49-F238E27FC236}">
                    <a16:creationId xmlns:a16="http://schemas.microsoft.com/office/drawing/2014/main" id="{33221E1E-BA0D-1B5B-700D-B953190FE626}"/>
                  </a:ext>
                </a:extLst>
              </p:cNvPr>
              <p:cNvPicPr/>
              <p:nvPr/>
            </p:nvPicPr>
            <p:blipFill>
              <a:blip r:embed="rId3"/>
              <a:stretch>
                <a:fillRect/>
              </a:stretch>
            </p:blipFill>
            <p:spPr>
              <a:xfrm>
                <a:off x="4947429" y="1405800"/>
                <a:ext cx="2363760" cy="174600"/>
              </a:xfrm>
              <a:prstGeom prst="rect">
                <a:avLst/>
              </a:prstGeom>
            </p:spPr>
          </p:pic>
        </mc:Fallback>
      </mc:AlternateContent>
      <p:grpSp>
        <p:nvGrpSpPr>
          <p:cNvPr id="6" name="Group 5">
            <a:extLst>
              <a:ext uri="{FF2B5EF4-FFF2-40B4-BE49-F238E27FC236}">
                <a16:creationId xmlns:a16="http://schemas.microsoft.com/office/drawing/2014/main" id="{E4B745A2-95BE-2B7A-C32E-871076570967}"/>
              </a:ext>
            </a:extLst>
          </p:cNvPr>
          <p:cNvGrpSpPr/>
          <p:nvPr/>
        </p:nvGrpSpPr>
        <p:grpSpPr>
          <a:xfrm>
            <a:off x="546789" y="1028160"/>
            <a:ext cx="657360" cy="2866320"/>
            <a:chOff x="546789" y="1028160"/>
            <a:chExt cx="657360" cy="286632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F764EE7-494D-2F1D-CA1F-2A73FAA1C995}"/>
                    </a:ext>
                  </a:extLst>
                </p14:cNvPr>
                <p14:cNvContentPartPr/>
                <p14:nvPr/>
              </p14:nvContentPartPr>
              <p14:xfrm>
                <a:off x="546789" y="1028160"/>
                <a:ext cx="449280" cy="655200"/>
              </p14:xfrm>
            </p:contentPart>
          </mc:Choice>
          <mc:Fallback xmlns="">
            <p:pic>
              <p:nvPicPr>
                <p:cNvPr id="3" name="Ink 2">
                  <a:extLst>
                    <a:ext uri="{FF2B5EF4-FFF2-40B4-BE49-F238E27FC236}">
                      <a16:creationId xmlns:a16="http://schemas.microsoft.com/office/drawing/2014/main" id="{DF764EE7-494D-2F1D-CA1F-2A73FAA1C995}"/>
                    </a:ext>
                  </a:extLst>
                </p:cNvPr>
                <p:cNvPicPr/>
                <p:nvPr/>
              </p:nvPicPr>
              <p:blipFill>
                <a:blip r:embed="rId5"/>
                <a:stretch>
                  <a:fillRect/>
                </a:stretch>
              </p:blipFill>
              <p:spPr>
                <a:xfrm>
                  <a:off x="537789" y="1019160"/>
                  <a:ext cx="466920" cy="67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A9E365AF-CE0A-D6E4-8303-475F1221D83B}"/>
                    </a:ext>
                  </a:extLst>
                </p14:cNvPr>
                <p14:cNvContentPartPr/>
                <p14:nvPr/>
              </p14:nvContentPartPr>
              <p14:xfrm>
                <a:off x="1008669" y="1416960"/>
                <a:ext cx="195480" cy="2461680"/>
              </p14:xfrm>
            </p:contentPart>
          </mc:Choice>
          <mc:Fallback xmlns="">
            <p:pic>
              <p:nvPicPr>
                <p:cNvPr id="4" name="Ink 3">
                  <a:extLst>
                    <a:ext uri="{FF2B5EF4-FFF2-40B4-BE49-F238E27FC236}">
                      <a16:creationId xmlns:a16="http://schemas.microsoft.com/office/drawing/2014/main" id="{A9E365AF-CE0A-D6E4-8303-475F1221D83B}"/>
                    </a:ext>
                  </a:extLst>
                </p:cNvPr>
                <p:cNvPicPr/>
                <p:nvPr/>
              </p:nvPicPr>
              <p:blipFill>
                <a:blip r:embed="rId7"/>
                <a:stretch>
                  <a:fillRect/>
                </a:stretch>
              </p:blipFill>
              <p:spPr>
                <a:xfrm>
                  <a:off x="999669" y="1407960"/>
                  <a:ext cx="213120" cy="247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F6F30E9E-B64A-4CD0-51D2-BAD7D7621391}"/>
                    </a:ext>
                  </a:extLst>
                </p14:cNvPr>
                <p14:cNvContentPartPr/>
                <p14:nvPr/>
              </p14:nvContentPartPr>
              <p14:xfrm>
                <a:off x="802749" y="3448800"/>
                <a:ext cx="336600" cy="445680"/>
              </p14:xfrm>
            </p:contentPart>
          </mc:Choice>
          <mc:Fallback xmlns="">
            <p:pic>
              <p:nvPicPr>
                <p:cNvPr id="5" name="Ink 4">
                  <a:extLst>
                    <a:ext uri="{FF2B5EF4-FFF2-40B4-BE49-F238E27FC236}">
                      <a16:creationId xmlns:a16="http://schemas.microsoft.com/office/drawing/2014/main" id="{F6F30E9E-B64A-4CD0-51D2-BAD7D7621391}"/>
                    </a:ext>
                  </a:extLst>
                </p:cNvPr>
                <p:cNvPicPr/>
                <p:nvPr/>
              </p:nvPicPr>
              <p:blipFill>
                <a:blip r:embed="rId9"/>
                <a:stretch>
                  <a:fillRect/>
                </a:stretch>
              </p:blipFill>
              <p:spPr>
                <a:xfrm>
                  <a:off x="794109" y="3439800"/>
                  <a:ext cx="354240" cy="463320"/>
                </a:xfrm>
                <a:prstGeom prst="rect">
                  <a:avLst/>
                </a:prstGeom>
              </p:spPr>
            </p:pic>
          </mc:Fallback>
        </mc:AlternateContent>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3">
            <a:extLst>
              <a:ext uri="{FF2B5EF4-FFF2-40B4-BE49-F238E27FC236}">
                <a16:creationId xmlns:a16="http://schemas.microsoft.com/office/drawing/2014/main" id="{89406F92-DC6C-6B9D-8548-F89262027C9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84A65EA0-5F90-41B5-9952-98ACF6A4F150}" type="slidenum">
              <a:rPr lang="en-US" altLang="zh-CN" sz="1800"/>
              <a:pPr/>
              <a:t>13</a:t>
            </a:fld>
            <a:endParaRPr lang="en-US" altLang="zh-CN" sz="1800"/>
          </a:p>
        </p:txBody>
      </p:sp>
      <p:sp>
        <p:nvSpPr>
          <p:cNvPr id="17410" name="Rectangle 2">
            <a:extLst>
              <a:ext uri="{FF2B5EF4-FFF2-40B4-BE49-F238E27FC236}">
                <a16:creationId xmlns:a16="http://schemas.microsoft.com/office/drawing/2014/main" id="{0BCF1D0D-BDCD-4730-58BB-7E038E4BE22A}"/>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7411" name="Rectangle 3">
            <a:extLst>
              <a:ext uri="{FF2B5EF4-FFF2-40B4-BE49-F238E27FC236}">
                <a16:creationId xmlns:a16="http://schemas.microsoft.com/office/drawing/2014/main" id="{A117DF27-E5D4-5C09-1BF8-A95960F5CC25}"/>
              </a:ext>
            </a:extLst>
          </p:cNvPr>
          <p:cNvSpPr>
            <a:spLocks noGrp="1" noChangeArrowheads="1"/>
          </p:cNvSpPr>
          <p:nvPr>
            <p:ph idx="1"/>
          </p:nvPr>
        </p:nvSpPr>
        <p:spPr>
          <a:xfrm>
            <a:off x="685800" y="1066800"/>
            <a:ext cx="8458200" cy="4419600"/>
          </a:xfrm>
        </p:spPr>
        <p:txBody>
          <a:bodyPr/>
          <a:lstStyle/>
          <a:p>
            <a:pPr eaLnBrk="1" hangingPunct="1"/>
            <a:r>
              <a:rPr lang="zh-CN" altLang="en-US" b="1">
                <a:solidFill>
                  <a:srgbClr val="C00000"/>
                </a:solidFill>
              </a:rPr>
              <a:t>注意</a:t>
            </a:r>
          </a:p>
          <a:p>
            <a:pPr lvl="1" eaLnBrk="1" hangingPunct="1"/>
            <a:r>
              <a:rPr lang="zh-CN" altLang="en-US"/>
              <a:t>认知可看成是一个多线程并发的系统</a:t>
            </a:r>
          </a:p>
          <a:p>
            <a:pPr lvl="2" eaLnBrk="1" hangingPunct="1"/>
            <a:r>
              <a:rPr lang="zh-CN" altLang="en-US"/>
              <a:t>有些线程在处理来自感官通道的信息，有些在想不同的事情，有些在做白日梦等等</a:t>
            </a:r>
            <a:endParaRPr lang="en-US" altLang="zh-CN"/>
          </a:p>
          <a:p>
            <a:pPr lvl="2" eaLnBrk="1" hangingPunct="1">
              <a:buFont typeface="Wingdings" panose="05000000000000000000" pitchFamily="2" charset="2"/>
              <a:buNone/>
            </a:pPr>
            <a:endParaRPr lang="zh-CN" altLang="en-US"/>
          </a:p>
          <a:p>
            <a:pPr lvl="2" eaLnBrk="1" hangingPunct="1"/>
            <a:r>
              <a:rPr lang="zh-CN" altLang="en-US"/>
              <a:t>注意：</a:t>
            </a:r>
            <a:r>
              <a:rPr lang="zh-CN" altLang="en-US" b="1">
                <a:solidFill>
                  <a:srgbClr val="C00000"/>
                </a:solidFill>
              </a:rPr>
              <a:t>大脑集中于相互竞争的物理刺激和思维中的一个</a:t>
            </a:r>
            <a:endParaRPr lang="en-US" altLang="zh-CN" b="1">
              <a:solidFill>
                <a:srgbClr val="C00000"/>
              </a:solidFill>
            </a:endParaRPr>
          </a:p>
          <a:p>
            <a:pPr lvl="2" eaLnBrk="1" hangingPunct="1">
              <a:buFont typeface="Wingdings" panose="05000000000000000000" pitchFamily="2" charset="2"/>
              <a:buNone/>
            </a:pPr>
            <a:endParaRPr lang="zh-CN" altLang="en-US" b="1">
              <a:solidFill>
                <a:srgbClr val="C00000"/>
              </a:solidFill>
            </a:endParaRPr>
          </a:p>
          <a:p>
            <a:pPr lvl="2" eaLnBrk="1" hangingPunct="1"/>
            <a:r>
              <a:rPr lang="zh-CN" altLang="en-US"/>
              <a:t>例如：在嘈杂的酒会上，你正在参与一个交谈，但如果有人在远处提及你的名字，你会将注意切换至那个交谈</a:t>
            </a:r>
            <a:endParaRPr lang="en-US" altLang="zh-CN"/>
          </a:p>
          <a:p>
            <a:pPr lvl="2" eaLnBrk="1" hangingPunct="1">
              <a:buFont typeface="Wingdings" panose="05000000000000000000" pitchFamily="2" charset="2"/>
              <a:buNone/>
            </a:pPr>
            <a:endParaRPr lang="zh-CN" altLang="en-US"/>
          </a:p>
          <a:p>
            <a:pPr lvl="2" eaLnBrk="1" hangingPunct="1"/>
            <a:r>
              <a:rPr lang="zh-CN" altLang="en-US"/>
              <a:t>又例如：看面试结果</a:t>
            </a:r>
            <a:endParaRPr lang="en-US" altLang="zh-CN"/>
          </a:p>
          <a:p>
            <a:pPr lvl="2" eaLnBrk="1" hangingPunct="1">
              <a:buFont typeface="Wingdings" panose="05000000000000000000" pitchFamily="2" charset="2"/>
              <a:buNone/>
            </a:pPr>
            <a:endParaRPr lang="zh-CN" altLang="en-US"/>
          </a:p>
          <a:p>
            <a:pPr lvl="2" eaLnBrk="1" hangingPunct="1"/>
            <a:r>
              <a:rPr lang="zh-CN" altLang="en-US"/>
              <a:t>选择哪一个取决于</a:t>
            </a:r>
            <a:r>
              <a:rPr lang="zh-CN" altLang="en-US" b="1">
                <a:solidFill>
                  <a:srgbClr val="C00000"/>
                </a:solidFill>
              </a:rPr>
              <a:t>大脑的激励水平</a:t>
            </a:r>
            <a:r>
              <a:rPr lang="zh-CN" altLang="en-US"/>
              <a:t>，即</a:t>
            </a:r>
            <a:r>
              <a:rPr lang="zh-CN" altLang="en-US" b="1">
                <a:solidFill>
                  <a:srgbClr val="0070C0"/>
                </a:solidFill>
              </a:rPr>
              <a:t>感兴趣或需要的程度</a:t>
            </a:r>
            <a:endParaRPr lang="en-US" altLang="zh-CN" b="1">
              <a:solidFill>
                <a:srgbClr val="0070C0"/>
              </a:solidFill>
            </a:endParaRPr>
          </a:p>
          <a:p>
            <a:pPr lvl="2" eaLnBrk="1" hangingPunct="1">
              <a:buFont typeface="Wingdings" panose="05000000000000000000" pitchFamily="2" charset="2"/>
              <a:buNone/>
            </a:pPr>
            <a:endParaRPr lang="zh-CN" altLang="en-US"/>
          </a:p>
          <a:p>
            <a:pPr lvl="2" eaLnBrk="1" hangingPunct="1"/>
            <a:r>
              <a:rPr lang="zh-CN" altLang="en-US"/>
              <a:t>感官信息或者进入短时记忆，或者被丢弃</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a:extLst>
              <a:ext uri="{FF2B5EF4-FFF2-40B4-BE49-F238E27FC236}">
                <a16:creationId xmlns:a16="http://schemas.microsoft.com/office/drawing/2014/main" id="{E91FBF54-41FC-4DB0-7EF4-902123DF755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97288EA8-E974-4ACD-A60C-28092477FB57}" type="slidenum">
              <a:rPr lang="en-US" altLang="zh-CN" sz="1800"/>
              <a:pPr/>
              <a:t>14</a:t>
            </a:fld>
            <a:endParaRPr lang="en-US" altLang="zh-CN" sz="1800"/>
          </a:p>
        </p:txBody>
      </p:sp>
      <p:sp>
        <p:nvSpPr>
          <p:cNvPr id="18434" name="Rectangle 2">
            <a:extLst>
              <a:ext uri="{FF2B5EF4-FFF2-40B4-BE49-F238E27FC236}">
                <a16:creationId xmlns:a16="http://schemas.microsoft.com/office/drawing/2014/main" id="{A68AB37A-A2A5-94FE-8595-533479F0732A}"/>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8435" name="Rectangle 3">
            <a:extLst>
              <a:ext uri="{FF2B5EF4-FFF2-40B4-BE49-F238E27FC236}">
                <a16:creationId xmlns:a16="http://schemas.microsoft.com/office/drawing/2014/main" id="{140C5E6C-DC07-3225-14B6-87492531B46C}"/>
              </a:ext>
            </a:extLst>
          </p:cNvPr>
          <p:cNvSpPr>
            <a:spLocks noGrp="1" noChangeArrowheads="1"/>
          </p:cNvSpPr>
          <p:nvPr>
            <p:ph idx="1"/>
          </p:nvPr>
        </p:nvSpPr>
        <p:spPr/>
        <p:txBody>
          <a:bodyPr/>
          <a:lstStyle/>
          <a:p>
            <a:pPr lvl="1" eaLnBrk="1" hangingPunct="1"/>
            <a:r>
              <a:rPr lang="zh-CN" altLang="en-US"/>
              <a:t>引起感官注意既有</a:t>
            </a:r>
            <a:r>
              <a:rPr lang="zh-CN" altLang="en-US" b="1">
                <a:solidFill>
                  <a:srgbClr val="C00000"/>
                </a:solidFill>
              </a:rPr>
              <a:t>内因</a:t>
            </a:r>
            <a:r>
              <a:rPr lang="zh-CN" altLang="en-US"/>
              <a:t>，也有</a:t>
            </a:r>
            <a:r>
              <a:rPr lang="zh-CN" altLang="en-US" b="1">
                <a:solidFill>
                  <a:srgbClr val="C00000"/>
                </a:solidFill>
              </a:rPr>
              <a:t>外因</a:t>
            </a:r>
          </a:p>
          <a:p>
            <a:pPr lvl="2" eaLnBrk="1" hangingPunct="1"/>
            <a:r>
              <a:rPr lang="zh-CN" altLang="en-US"/>
              <a:t>内部原因是因为有</a:t>
            </a:r>
            <a:r>
              <a:rPr lang="zh-CN" altLang="en-US" b="1">
                <a:solidFill>
                  <a:srgbClr val="0070C0"/>
                </a:solidFill>
              </a:rPr>
              <a:t>明确的目标和意图</a:t>
            </a:r>
            <a:r>
              <a:rPr lang="zh-CN" altLang="en-US"/>
              <a:t>寻找某些信息，此时将注意到与目标和意图相关的所有信息</a:t>
            </a:r>
          </a:p>
          <a:p>
            <a:pPr lvl="3" eaLnBrk="1" hangingPunct="1"/>
            <a:r>
              <a:rPr lang="zh-CN" altLang="en-US"/>
              <a:t>例如：为了解谁赢了世界杯，可能使用各种方法获取所注意的信息</a:t>
            </a:r>
            <a:endParaRPr lang="en-US" altLang="zh-CN"/>
          </a:p>
          <a:p>
            <a:pPr lvl="3" eaLnBrk="1" hangingPunct="1">
              <a:buFontTx/>
              <a:buNone/>
            </a:pPr>
            <a:endParaRPr lang="zh-CN" altLang="en-US"/>
          </a:p>
          <a:p>
            <a:pPr lvl="2" eaLnBrk="1" hangingPunct="1"/>
            <a:r>
              <a:rPr lang="zh-CN" altLang="en-US" b="1">
                <a:solidFill>
                  <a:srgbClr val="0070C0"/>
                </a:solidFill>
              </a:rPr>
              <a:t>目标或意图较模糊</a:t>
            </a:r>
            <a:r>
              <a:rPr lang="zh-CN" altLang="en-US"/>
              <a:t>（如在街上、</a:t>
            </a:r>
            <a:r>
              <a:rPr lang="en-US" altLang="zh-CN"/>
              <a:t>Internet</a:t>
            </a:r>
            <a:r>
              <a:rPr lang="zh-CN" altLang="en-US"/>
              <a:t>上闲逛），此时外部显著的信息可能会引起注意</a:t>
            </a:r>
          </a:p>
          <a:p>
            <a:pPr lvl="3" eaLnBrk="1" hangingPunct="1"/>
            <a:r>
              <a:rPr lang="zh-CN" altLang="en-US"/>
              <a:t>例如：想用餐又无明确意图，可能浏览菜单，那些有特殊名字的，或有插图的菜可能会首先引起注意</a:t>
            </a:r>
            <a:endParaRPr lang="en-US" altLang="zh-CN"/>
          </a:p>
          <a:p>
            <a:pPr lvl="3" eaLnBrk="1" hangingPunct="1">
              <a:buFontTx/>
              <a:buNone/>
            </a:pPr>
            <a:endParaRPr lang="zh-CN" altLang="en-US"/>
          </a:p>
          <a:p>
            <a:pPr lvl="1" eaLnBrk="1" hangingPunct="1"/>
            <a:r>
              <a:rPr lang="zh-CN" altLang="en-US" b="1">
                <a:solidFill>
                  <a:srgbClr val="C00000"/>
                </a:solidFill>
              </a:rPr>
              <a:t>界面上的信息表示应结构化</a:t>
            </a:r>
            <a:r>
              <a:rPr lang="zh-CN" altLang="en-US"/>
              <a:t>，以便捕捉用户的注意</a:t>
            </a:r>
          </a:p>
          <a:p>
            <a:pPr lvl="2" eaLnBrk="1" hangingPunct="1"/>
            <a:r>
              <a:rPr lang="zh-CN" altLang="en-US"/>
              <a:t>采用感知边界（窗口）、</a:t>
            </a:r>
            <a:r>
              <a:rPr lang="zh-CN" altLang="en-US">
                <a:solidFill>
                  <a:srgbClr val="FF3300"/>
                </a:solidFill>
              </a:rPr>
              <a:t>色彩</a:t>
            </a:r>
            <a:r>
              <a:rPr lang="zh-CN" altLang="en-US"/>
              <a:t>、闪烁等</a:t>
            </a:r>
          </a:p>
          <a:p>
            <a:pPr lvl="1" eaLnBrk="1" hangingPunct="1"/>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3">
            <a:extLst>
              <a:ext uri="{FF2B5EF4-FFF2-40B4-BE49-F238E27FC236}">
                <a16:creationId xmlns:a16="http://schemas.microsoft.com/office/drawing/2014/main" id="{651BF7DE-8E61-161B-5430-177F3ECE294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20C306CB-0F18-4066-AB8A-A772E5268733}" type="slidenum">
              <a:rPr lang="en-US" altLang="zh-CN" sz="1800"/>
              <a:pPr/>
              <a:t>15</a:t>
            </a:fld>
            <a:endParaRPr lang="en-US" altLang="zh-CN" sz="1800"/>
          </a:p>
        </p:txBody>
      </p:sp>
      <p:sp>
        <p:nvSpPr>
          <p:cNvPr id="19458" name="Rectangle 2">
            <a:extLst>
              <a:ext uri="{FF2B5EF4-FFF2-40B4-BE49-F238E27FC236}">
                <a16:creationId xmlns:a16="http://schemas.microsoft.com/office/drawing/2014/main" id="{18DF27D9-5B53-CA08-5B97-647773865F56}"/>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9459" name="Rectangle 3">
            <a:extLst>
              <a:ext uri="{FF2B5EF4-FFF2-40B4-BE49-F238E27FC236}">
                <a16:creationId xmlns:a16="http://schemas.microsoft.com/office/drawing/2014/main" id="{CAF26FAE-994C-5F00-92B9-C55BDFC11B65}"/>
              </a:ext>
            </a:extLst>
          </p:cNvPr>
          <p:cNvSpPr>
            <a:spLocks noGrp="1" noChangeArrowheads="1"/>
          </p:cNvSpPr>
          <p:nvPr>
            <p:ph idx="1"/>
          </p:nvPr>
        </p:nvSpPr>
        <p:spPr>
          <a:xfrm>
            <a:off x="685800" y="1066800"/>
            <a:ext cx="8207375" cy="4419600"/>
          </a:xfrm>
        </p:spPr>
        <p:txBody>
          <a:bodyPr/>
          <a:lstStyle/>
          <a:p>
            <a:pPr lvl="2" eaLnBrk="1" hangingPunct="1"/>
            <a:r>
              <a:rPr lang="zh-CN" altLang="en-US"/>
              <a:t>例如：用户的活动为 		用户的活动为 </a:t>
            </a:r>
          </a:p>
          <a:p>
            <a:pPr lvl="2" eaLnBrk="1" hangingPunct="1">
              <a:buFont typeface="Wingdings" panose="05000000000000000000" pitchFamily="2" charset="2"/>
              <a:buNone/>
            </a:pPr>
            <a:r>
              <a:rPr lang="en-GB" altLang="zh-CN"/>
              <a:t>	Find the price of a double room    Find the price for a double room</a:t>
            </a:r>
          </a:p>
          <a:p>
            <a:pPr lvl="2" eaLnBrk="1" hangingPunct="1">
              <a:buFont typeface="Wingdings" panose="05000000000000000000" pitchFamily="2" charset="2"/>
              <a:buNone/>
            </a:pPr>
            <a:r>
              <a:rPr lang="en-GB" altLang="zh-CN"/>
              <a:t>	at the Holiday Inn in Bradley        at the Quality Inn in Columbia</a:t>
            </a:r>
            <a:endParaRPr lang="en-US" altLang="zh-CN"/>
          </a:p>
        </p:txBody>
      </p:sp>
      <p:pic>
        <p:nvPicPr>
          <p:cNvPr id="19460" name="Picture 5">
            <a:extLst>
              <a:ext uri="{FF2B5EF4-FFF2-40B4-BE49-F238E27FC236}">
                <a16:creationId xmlns:a16="http://schemas.microsoft.com/office/drawing/2014/main" id="{3A0230AB-1600-0D1C-D7DD-C71B8D7A5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133600"/>
            <a:ext cx="3913188"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a:extLst>
              <a:ext uri="{FF2B5EF4-FFF2-40B4-BE49-F238E27FC236}">
                <a16:creationId xmlns:a16="http://schemas.microsoft.com/office/drawing/2014/main" id="{A7BCBED1-F69F-DE83-750E-0ED55D6ED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225" y="2205038"/>
            <a:ext cx="5184775" cy="391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462" name="直接连接符 7">
            <a:extLst>
              <a:ext uri="{FF2B5EF4-FFF2-40B4-BE49-F238E27FC236}">
                <a16:creationId xmlns:a16="http://schemas.microsoft.com/office/drawing/2014/main" id="{4D2CF798-F145-AD3F-90D3-AB9E069240E2}"/>
              </a:ext>
            </a:extLst>
          </p:cNvPr>
          <p:cNvCxnSpPr>
            <a:cxnSpLocks noChangeShapeType="1"/>
          </p:cNvCxnSpPr>
          <p:nvPr/>
        </p:nvCxnSpPr>
        <p:spPr bwMode="auto">
          <a:xfrm>
            <a:off x="3929063" y="2143125"/>
            <a:ext cx="0" cy="4500563"/>
          </a:xfrm>
          <a:prstGeom prst="line">
            <a:avLst/>
          </a:prstGeom>
          <a:noFill/>
          <a:ln w="31750" cmpd="dbl">
            <a:solidFill>
              <a:srgbClr val="00B05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3">
            <a:extLst>
              <a:ext uri="{FF2B5EF4-FFF2-40B4-BE49-F238E27FC236}">
                <a16:creationId xmlns:a16="http://schemas.microsoft.com/office/drawing/2014/main" id="{1CE611A3-1637-5F11-3F66-6E028008EED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A716CDD4-DF58-4AB6-BA98-20B310E93918}" type="slidenum">
              <a:rPr lang="en-US" altLang="zh-CN" sz="1800"/>
              <a:pPr/>
              <a:t>16</a:t>
            </a:fld>
            <a:endParaRPr lang="en-US" altLang="zh-CN" sz="1800"/>
          </a:p>
        </p:txBody>
      </p:sp>
      <p:sp>
        <p:nvSpPr>
          <p:cNvPr id="20482" name="Rectangle 2">
            <a:extLst>
              <a:ext uri="{FF2B5EF4-FFF2-40B4-BE49-F238E27FC236}">
                <a16:creationId xmlns:a16="http://schemas.microsoft.com/office/drawing/2014/main" id="{D90EA001-E6C5-91CE-CE8F-106F05BD03B3}"/>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0483" name="Rectangle 3">
            <a:extLst>
              <a:ext uri="{FF2B5EF4-FFF2-40B4-BE49-F238E27FC236}">
                <a16:creationId xmlns:a16="http://schemas.microsoft.com/office/drawing/2014/main" id="{25EDFD20-3B04-6EB2-A6D8-07039D2C9B0A}"/>
              </a:ext>
            </a:extLst>
          </p:cNvPr>
          <p:cNvSpPr>
            <a:spLocks noGrp="1" noChangeArrowheads="1"/>
          </p:cNvSpPr>
          <p:nvPr>
            <p:ph idx="1"/>
          </p:nvPr>
        </p:nvSpPr>
        <p:spPr/>
        <p:txBody>
          <a:bodyPr/>
          <a:lstStyle/>
          <a:p>
            <a:pPr lvl="2" eaLnBrk="1" hangingPunct="1"/>
            <a:r>
              <a:rPr lang="zh-CN" altLang="en-US"/>
              <a:t>研究表明左图的平均搜索时间为 </a:t>
            </a:r>
            <a:r>
              <a:rPr lang="en-US" altLang="zh-CN"/>
              <a:t>5.5s</a:t>
            </a:r>
            <a:r>
              <a:rPr lang="zh-CN" altLang="en-US"/>
              <a:t>，而右图仅需 </a:t>
            </a:r>
            <a:r>
              <a:rPr lang="en-US" altLang="zh-CN"/>
              <a:t>3.2s</a:t>
            </a:r>
          </a:p>
          <a:p>
            <a:pPr lvl="2" eaLnBrk="1" hangingPunct="1"/>
            <a:r>
              <a:rPr lang="zh-CN" altLang="en-US"/>
              <a:t>两图信息密度相同（占空比为</a:t>
            </a:r>
            <a:r>
              <a:rPr lang="en-US" altLang="zh-CN"/>
              <a:t>31%</a:t>
            </a:r>
            <a:r>
              <a:rPr lang="zh-CN" altLang="en-US"/>
              <a:t>），为何有区别？</a:t>
            </a:r>
          </a:p>
          <a:p>
            <a:pPr lvl="2" eaLnBrk="1" hangingPunct="1"/>
            <a:r>
              <a:rPr lang="zh-CN" altLang="en-US"/>
              <a:t>区别是左图为线性表示，而右图为结构化表示</a:t>
            </a:r>
          </a:p>
          <a:p>
            <a:pPr lvl="2" eaLnBrk="1" hangingPunct="1"/>
            <a:r>
              <a:rPr lang="zh-CN" altLang="en-US"/>
              <a:t>如果用户的目标是</a:t>
            </a:r>
          </a:p>
          <a:p>
            <a:pPr lvl="2" eaLnBrk="1" hangingPunct="1">
              <a:buFont typeface="Wingdings" panose="05000000000000000000" pitchFamily="2" charset="2"/>
              <a:buNone/>
            </a:pPr>
            <a:r>
              <a:rPr lang="en-GB" altLang="zh-CN" b="1">
                <a:solidFill>
                  <a:srgbClr val="0070C0"/>
                </a:solidFill>
              </a:rPr>
              <a:t>   Find the cheapest price for a double room at any hotel in Columbia</a:t>
            </a:r>
          </a:p>
          <a:p>
            <a:pPr lvl="2" eaLnBrk="1" hangingPunct="1"/>
            <a:r>
              <a:rPr lang="zh-CN" altLang="en-US"/>
              <a:t>右图的问题是什么？</a:t>
            </a:r>
          </a:p>
          <a:p>
            <a:pPr lvl="2" eaLnBrk="1" hangingPunct="1"/>
            <a:r>
              <a:rPr lang="zh-CN" altLang="en-US" b="1">
                <a:solidFill>
                  <a:srgbClr val="0070C0"/>
                </a:solidFill>
              </a:rPr>
              <a:t>应当允许用户改变表示的结构</a:t>
            </a:r>
            <a:r>
              <a:rPr lang="zh-CN" altLang="en-US" b="1"/>
              <a:t>，</a:t>
            </a:r>
            <a:r>
              <a:rPr lang="zh-CN" altLang="en-US" b="1">
                <a:solidFill>
                  <a:srgbClr val="0070C0"/>
                </a:solidFill>
              </a:rPr>
              <a:t>以满足他们的需要</a:t>
            </a:r>
            <a:endParaRPr lang="en-US" altLang="zh-CN" b="1">
              <a:solidFill>
                <a:srgbClr val="0070C0"/>
              </a:solidFill>
            </a:endParaRPr>
          </a:p>
          <a:p>
            <a:pPr lvl="2" eaLnBrk="1" hangingPunct="1">
              <a:buFont typeface="Wingdings" panose="05000000000000000000" pitchFamily="2" charset="2"/>
              <a:buNone/>
            </a:pPr>
            <a:endParaRPr lang="zh-CN" altLang="en-US">
              <a:solidFill>
                <a:srgbClr val="0070C0"/>
              </a:solidFill>
            </a:endParaRPr>
          </a:p>
          <a:p>
            <a:pPr lvl="1" eaLnBrk="1" hangingPunct="1"/>
            <a:r>
              <a:rPr lang="zh-CN" altLang="en-US" b="1">
                <a:solidFill>
                  <a:srgbClr val="C00000"/>
                </a:solidFill>
              </a:rPr>
              <a:t>关于注意的设计提示</a:t>
            </a:r>
          </a:p>
          <a:p>
            <a:pPr lvl="2" eaLnBrk="1" hangingPunct="1"/>
            <a:r>
              <a:rPr lang="zh-CN" altLang="en-US"/>
              <a:t>当信息需要引起注意时，应使其更为</a:t>
            </a:r>
            <a:r>
              <a:rPr lang="zh-CN" altLang="en-US" b="1">
                <a:solidFill>
                  <a:srgbClr val="0070C0"/>
                </a:solidFill>
              </a:rPr>
              <a:t>突出</a:t>
            </a:r>
          </a:p>
          <a:p>
            <a:pPr lvl="2" eaLnBrk="1" hangingPunct="1"/>
            <a:r>
              <a:rPr lang="zh-CN" altLang="en-US"/>
              <a:t>可采用的技术有：色彩、分类、间隔、下划线、次序、动画等</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3">
            <a:extLst>
              <a:ext uri="{FF2B5EF4-FFF2-40B4-BE49-F238E27FC236}">
                <a16:creationId xmlns:a16="http://schemas.microsoft.com/office/drawing/2014/main" id="{4B7B37F5-F56A-32FF-E831-F526EA3A5FA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638939B3-0DBE-4781-8D93-DC8D53044809}" type="slidenum">
              <a:rPr lang="en-US" altLang="zh-CN" sz="1800"/>
              <a:pPr/>
              <a:t>17</a:t>
            </a:fld>
            <a:endParaRPr lang="en-US" altLang="zh-CN" sz="1800"/>
          </a:p>
        </p:txBody>
      </p:sp>
      <p:sp>
        <p:nvSpPr>
          <p:cNvPr id="21506" name="Rectangle 2">
            <a:extLst>
              <a:ext uri="{FF2B5EF4-FFF2-40B4-BE49-F238E27FC236}">
                <a16:creationId xmlns:a16="http://schemas.microsoft.com/office/drawing/2014/main" id="{8E87A20D-0A5C-A5D3-8D9C-FFEA6AE031DA}"/>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1507" name="Rectangle 3">
            <a:extLst>
              <a:ext uri="{FF2B5EF4-FFF2-40B4-BE49-F238E27FC236}">
                <a16:creationId xmlns:a16="http://schemas.microsoft.com/office/drawing/2014/main" id="{4E4AF39D-3CCA-9014-9CE5-B9381561A075}"/>
              </a:ext>
            </a:extLst>
          </p:cNvPr>
          <p:cNvSpPr>
            <a:spLocks noGrp="1" noChangeArrowheads="1"/>
          </p:cNvSpPr>
          <p:nvPr>
            <p:ph idx="1"/>
          </p:nvPr>
        </p:nvSpPr>
        <p:spPr/>
        <p:txBody>
          <a:bodyPr/>
          <a:lstStyle/>
          <a:p>
            <a:pPr lvl="2" eaLnBrk="1" hangingPunct="1"/>
            <a:r>
              <a:rPr lang="zh-CN" altLang="en-US"/>
              <a:t>避免信息混乱和拥挤，即使在技术上允许这么做</a:t>
            </a:r>
          </a:p>
          <a:p>
            <a:pPr lvl="3" eaLnBrk="1" hangingPunct="1"/>
            <a:r>
              <a:rPr lang="zh-CN" altLang="en-US"/>
              <a:t>许多人认为多媒体的使用可引起人们的关注，但适得其反，如下图：过多的使用图形和色彩突出了背景</a:t>
            </a:r>
          </a:p>
          <a:p>
            <a:pPr lvl="2" eaLnBrk="1" hangingPunct="1"/>
            <a:r>
              <a:rPr lang="zh-CN" altLang="en-US"/>
              <a:t>采用</a:t>
            </a:r>
            <a:r>
              <a:rPr lang="zh-CN" altLang="en-US" b="1">
                <a:solidFill>
                  <a:srgbClr val="0070C0"/>
                </a:solidFill>
              </a:rPr>
              <a:t>简单、明快的设计</a:t>
            </a:r>
            <a:r>
              <a:rPr lang="zh-CN" altLang="en-US"/>
              <a:t>，例如</a:t>
            </a:r>
            <a:r>
              <a:rPr lang="en-US" altLang="zh-CN"/>
              <a:t>Google search engine</a:t>
            </a:r>
            <a:r>
              <a:rPr lang="zh-CN" altLang="en-US"/>
              <a:t>的界面</a:t>
            </a:r>
          </a:p>
        </p:txBody>
      </p:sp>
      <p:pic>
        <p:nvPicPr>
          <p:cNvPr id="21508" name="Picture 4">
            <a:extLst>
              <a:ext uri="{FF2B5EF4-FFF2-40B4-BE49-F238E27FC236}">
                <a16:creationId xmlns:a16="http://schemas.microsoft.com/office/drawing/2014/main" id="{C18E910C-23FC-6E27-4FE9-4CE0A2974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565400"/>
            <a:ext cx="4681538"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3">
            <a:extLst>
              <a:ext uri="{FF2B5EF4-FFF2-40B4-BE49-F238E27FC236}">
                <a16:creationId xmlns:a16="http://schemas.microsoft.com/office/drawing/2014/main" id="{BC7B3B92-563C-B1D1-7CEE-533D67F6DF6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4BE5EB0D-2E30-4ED4-9ADB-EA08C177001F}" type="slidenum">
              <a:rPr lang="en-US" altLang="zh-CN" sz="1800"/>
              <a:pPr/>
              <a:t>18</a:t>
            </a:fld>
            <a:endParaRPr lang="en-US" altLang="zh-CN" sz="1800"/>
          </a:p>
        </p:txBody>
      </p:sp>
      <p:sp>
        <p:nvSpPr>
          <p:cNvPr id="22530" name="Rectangle 2">
            <a:extLst>
              <a:ext uri="{FF2B5EF4-FFF2-40B4-BE49-F238E27FC236}">
                <a16:creationId xmlns:a16="http://schemas.microsoft.com/office/drawing/2014/main" id="{71BC70EC-057B-E377-C541-0AFFF5F1DD06}"/>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2531" name="Rectangle 3">
            <a:extLst>
              <a:ext uri="{FF2B5EF4-FFF2-40B4-BE49-F238E27FC236}">
                <a16:creationId xmlns:a16="http://schemas.microsoft.com/office/drawing/2014/main" id="{2753DBEC-543F-EEFE-35E2-119F446B7B82}"/>
              </a:ext>
            </a:extLst>
          </p:cNvPr>
          <p:cNvSpPr>
            <a:spLocks noGrp="1" noChangeArrowheads="1"/>
          </p:cNvSpPr>
          <p:nvPr>
            <p:ph idx="1"/>
          </p:nvPr>
        </p:nvSpPr>
        <p:spPr>
          <a:xfrm>
            <a:off x="785813" y="1066800"/>
            <a:ext cx="8072437" cy="4419600"/>
          </a:xfrm>
        </p:spPr>
        <p:txBody>
          <a:bodyPr/>
          <a:lstStyle/>
          <a:p>
            <a:pPr eaLnBrk="1" hangingPunct="1"/>
            <a:r>
              <a:rPr lang="zh-CN" altLang="en-US" b="1">
                <a:solidFill>
                  <a:srgbClr val="C00000"/>
                </a:solidFill>
              </a:rPr>
              <a:t>感知</a:t>
            </a:r>
          </a:p>
          <a:p>
            <a:pPr lvl="1" eaLnBrk="1" hangingPunct="1"/>
            <a:r>
              <a:rPr lang="zh-CN" altLang="en-US"/>
              <a:t>感知过程大致可</a:t>
            </a:r>
            <a:r>
              <a:rPr lang="zh-CN" altLang="en-US">
                <a:solidFill>
                  <a:srgbClr val="0070C0"/>
                </a:solidFill>
              </a:rPr>
              <a:t>分为</a:t>
            </a:r>
            <a:r>
              <a:rPr lang="zh-CN" altLang="en-US" b="1">
                <a:solidFill>
                  <a:srgbClr val="0070C0"/>
                </a:solidFill>
              </a:rPr>
              <a:t>两个阶段</a:t>
            </a:r>
          </a:p>
          <a:p>
            <a:pPr lvl="2" eaLnBrk="1" hangingPunct="1"/>
            <a:r>
              <a:rPr lang="zh-CN" altLang="en-US"/>
              <a:t>感官（眼、耳等）</a:t>
            </a:r>
            <a:r>
              <a:rPr lang="zh-CN" altLang="en-US" b="1">
                <a:solidFill>
                  <a:srgbClr val="0070C0"/>
                </a:solidFill>
              </a:rPr>
              <a:t>对于来自外部世界刺激的物理接收</a:t>
            </a:r>
          </a:p>
          <a:p>
            <a:pPr lvl="2" eaLnBrk="1" hangingPunct="1"/>
            <a:r>
              <a:rPr lang="zh-CN" altLang="en-US"/>
              <a:t>将刺激</a:t>
            </a:r>
            <a:r>
              <a:rPr lang="zh-CN" altLang="en-US" b="1">
                <a:solidFill>
                  <a:srgbClr val="0070C0"/>
                </a:solidFill>
              </a:rPr>
              <a:t>解释</a:t>
            </a:r>
            <a:r>
              <a:rPr lang="zh-CN" altLang="en-US"/>
              <a:t>为心理体验（对刺激的理解，如形状、距离）</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涉及许多其它认知过程</a:t>
            </a:r>
            <a:r>
              <a:rPr lang="zh-CN" altLang="en-US">
                <a:solidFill>
                  <a:srgbClr val="0070C0"/>
                </a:solidFill>
              </a:rPr>
              <a:t>： </a:t>
            </a:r>
            <a:r>
              <a:rPr lang="zh-CN" altLang="en-US"/>
              <a:t>如注意、记忆、语言等</a:t>
            </a:r>
            <a:endParaRPr lang="en-US" altLang="zh-CN"/>
          </a:p>
          <a:p>
            <a:pPr lvl="1" eaLnBrk="1" hangingPunct="1">
              <a:buFontTx/>
              <a:buNone/>
            </a:pPr>
            <a:endParaRPr lang="zh-CN" altLang="en-US"/>
          </a:p>
          <a:p>
            <a:pPr lvl="1" eaLnBrk="1" hangingPunct="1"/>
            <a:r>
              <a:rPr lang="zh-CN" altLang="en-US"/>
              <a:t>对于</a:t>
            </a:r>
            <a:r>
              <a:rPr lang="en-US" altLang="zh-CN"/>
              <a:t>HCI</a:t>
            </a:r>
            <a:r>
              <a:rPr lang="zh-CN" altLang="en-US"/>
              <a:t>，</a:t>
            </a:r>
            <a:r>
              <a:rPr lang="zh-CN" altLang="en-US" b="1">
                <a:solidFill>
                  <a:srgbClr val="0070C0"/>
                </a:solidFill>
              </a:rPr>
              <a:t>视觉</a:t>
            </a:r>
            <a:r>
              <a:rPr lang="zh-CN" altLang="en-US"/>
              <a:t>是最重要的感知资源、听觉和触觉次之</a:t>
            </a:r>
            <a:endParaRPr lang="en-US" altLang="zh-CN"/>
          </a:p>
          <a:p>
            <a:pPr lvl="1" eaLnBrk="1" hangingPunct="1">
              <a:buFontTx/>
              <a:buNone/>
            </a:pPr>
            <a:endParaRPr lang="en-US" altLang="zh-CN"/>
          </a:p>
          <a:p>
            <a:pPr lvl="1" eaLnBrk="1" hangingPunct="1"/>
            <a:r>
              <a:rPr lang="zh-CN" altLang="en-US"/>
              <a:t>交互设计应能利用人们的感知能力并帮助克服限制</a:t>
            </a:r>
          </a:p>
          <a:p>
            <a:pPr lvl="2" eaLnBrk="1" hangingPunct="1"/>
            <a:r>
              <a:rPr lang="zh-CN" altLang="en-US"/>
              <a:t>例如：</a:t>
            </a:r>
            <a:r>
              <a:rPr lang="zh-CN" altLang="en-US" b="1">
                <a:solidFill>
                  <a:srgbClr val="0070C0"/>
                </a:solidFill>
              </a:rPr>
              <a:t>图标</a:t>
            </a:r>
            <a:r>
              <a:rPr lang="zh-CN" altLang="en-US"/>
              <a:t>的设计应让用户无需努力便可辨认，并能够立即理解其含义</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8818EE2-DE8A-A8AE-04C6-5DAD1670562A}"/>
                  </a:ext>
                </a:extLst>
              </p14:cNvPr>
              <p14:cNvContentPartPr/>
              <p14:nvPr/>
            </p14:nvContentPartPr>
            <p14:xfrm>
              <a:off x="5762469" y="2177280"/>
              <a:ext cx="2376000" cy="42120"/>
            </p14:xfrm>
          </p:contentPart>
        </mc:Choice>
        <mc:Fallback>
          <p:pic>
            <p:nvPicPr>
              <p:cNvPr id="2" name="Ink 1">
                <a:extLst>
                  <a:ext uri="{FF2B5EF4-FFF2-40B4-BE49-F238E27FC236}">
                    <a16:creationId xmlns:a16="http://schemas.microsoft.com/office/drawing/2014/main" id="{A8818EE2-DE8A-A8AE-04C6-5DAD1670562A}"/>
                  </a:ext>
                </a:extLst>
              </p:cNvPr>
              <p:cNvPicPr/>
              <p:nvPr/>
            </p:nvPicPr>
            <p:blipFill>
              <a:blip r:embed="rId3"/>
              <a:stretch>
                <a:fillRect/>
              </a:stretch>
            </p:blipFill>
            <p:spPr>
              <a:xfrm>
                <a:off x="5753469" y="2168280"/>
                <a:ext cx="2393640" cy="5976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3">
            <a:extLst>
              <a:ext uri="{FF2B5EF4-FFF2-40B4-BE49-F238E27FC236}">
                <a16:creationId xmlns:a16="http://schemas.microsoft.com/office/drawing/2014/main" id="{0D94FC6B-77EA-C91F-C152-C332998D10D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CD8C8C33-2303-4467-83EC-5961692317D3}" type="slidenum">
              <a:rPr lang="en-US" altLang="zh-CN" sz="1800"/>
              <a:pPr/>
              <a:t>19</a:t>
            </a:fld>
            <a:endParaRPr lang="en-US" altLang="zh-CN" sz="1800"/>
          </a:p>
        </p:txBody>
      </p:sp>
      <p:sp>
        <p:nvSpPr>
          <p:cNvPr id="23554" name="Rectangle 2">
            <a:extLst>
              <a:ext uri="{FF2B5EF4-FFF2-40B4-BE49-F238E27FC236}">
                <a16:creationId xmlns:a16="http://schemas.microsoft.com/office/drawing/2014/main" id="{F38534CA-BC14-9822-956F-DB75512564EB}"/>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3555" name="Rectangle 3">
            <a:extLst>
              <a:ext uri="{FF2B5EF4-FFF2-40B4-BE49-F238E27FC236}">
                <a16:creationId xmlns:a16="http://schemas.microsoft.com/office/drawing/2014/main" id="{69887A0A-5F73-E4B8-BFFA-DB40C2B8CC3F}"/>
              </a:ext>
            </a:extLst>
          </p:cNvPr>
          <p:cNvSpPr>
            <a:spLocks noGrp="1" noChangeArrowheads="1"/>
          </p:cNvSpPr>
          <p:nvPr>
            <p:ph idx="1"/>
          </p:nvPr>
        </p:nvSpPr>
        <p:spPr>
          <a:xfrm>
            <a:off x="-285750" y="1066800"/>
            <a:ext cx="7772400" cy="4419600"/>
          </a:xfrm>
        </p:spPr>
        <p:txBody>
          <a:bodyPr/>
          <a:lstStyle/>
          <a:p>
            <a:pPr lvl="1" eaLnBrk="1" hangingPunct="1"/>
            <a:r>
              <a:rPr lang="zh-CN" altLang="en-US"/>
              <a:t>在不同的媒体融合时，需注意</a:t>
            </a:r>
            <a:r>
              <a:rPr lang="zh-CN" altLang="en-US" b="1">
                <a:solidFill>
                  <a:srgbClr val="0070C0"/>
                </a:solidFill>
              </a:rPr>
              <a:t>多通道信息之间的协调</a:t>
            </a:r>
            <a:endParaRPr lang="en-US" altLang="zh-CN" b="1">
              <a:solidFill>
                <a:srgbClr val="0070C0"/>
              </a:solidFill>
            </a:endParaRPr>
          </a:p>
          <a:p>
            <a:pPr lvl="1" eaLnBrk="1" hangingPunct="1">
              <a:buFontTx/>
              <a:buNone/>
            </a:pPr>
            <a:endParaRPr lang="zh-CN" altLang="en-US"/>
          </a:p>
          <a:p>
            <a:pPr lvl="1" eaLnBrk="1" hangingPunct="1"/>
            <a:r>
              <a:rPr lang="zh-CN" altLang="en-US" b="1">
                <a:solidFill>
                  <a:srgbClr val="C00000"/>
                </a:solidFill>
              </a:rPr>
              <a:t>对于感知的设计提示</a:t>
            </a:r>
          </a:p>
          <a:p>
            <a:pPr lvl="2" eaLnBrk="1" hangingPunct="1"/>
            <a:r>
              <a:rPr lang="zh-CN" altLang="en-US"/>
              <a:t>信息表示应被设计为</a:t>
            </a:r>
            <a:r>
              <a:rPr lang="zh-CN" altLang="en-US" b="1">
                <a:solidFill>
                  <a:srgbClr val="0070C0"/>
                </a:solidFill>
              </a:rPr>
              <a:t>易于感知和识别</a:t>
            </a:r>
          </a:p>
          <a:p>
            <a:pPr lvl="2" eaLnBrk="1" hangingPunct="1"/>
            <a:r>
              <a:rPr lang="zh-CN" altLang="en-US" b="1">
                <a:solidFill>
                  <a:srgbClr val="0070C0"/>
                </a:solidFill>
              </a:rPr>
              <a:t>图标</a:t>
            </a:r>
            <a:r>
              <a:rPr lang="zh-CN" altLang="en-US"/>
              <a:t>及其它的图形应能使用户容易区分其含义</a:t>
            </a:r>
          </a:p>
          <a:p>
            <a:pPr lvl="2" eaLnBrk="1" hangingPunct="1"/>
            <a:r>
              <a:rPr lang="zh-CN" altLang="en-US" b="1">
                <a:solidFill>
                  <a:srgbClr val="0070C0"/>
                </a:solidFill>
              </a:rPr>
              <a:t>信息分组</a:t>
            </a:r>
            <a:r>
              <a:rPr lang="zh-CN" altLang="en-US"/>
              <a:t>的有效视觉方法是采用</a:t>
            </a:r>
            <a:r>
              <a:rPr lang="zh-CN" altLang="en-US" b="1">
                <a:solidFill>
                  <a:srgbClr val="0070C0"/>
                </a:solidFill>
              </a:rPr>
              <a:t>边框</a:t>
            </a:r>
            <a:r>
              <a:rPr lang="zh-CN" altLang="en-US"/>
              <a:t>和</a:t>
            </a:r>
            <a:r>
              <a:rPr lang="zh-CN" altLang="en-US" b="1">
                <a:solidFill>
                  <a:srgbClr val="0070C0"/>
                </a:solidFill>
              </a:rPr>
              <a:t>间隔</a:t>
            </a:r>
          </a:p>
          <a:p>
            <a:pPr lvl="2" eaLnBrk="1" hangingPunct="1"/>
            <a:r>
              <a:rPr lang="zh-CN" altLang="en-US" b="1">
                <a:solidFill>
                  <a:srgbClr val="0070C0"/>
                </a:solidFill>
              </a:rPr>
              <a:t>声音</a:t>
            </a:r>
            <a:r>
              <a:rPr lang="zh-CN" altLang="en-US"/>
              <a:t>应能被听见，并能被区分</a:t>
            </a:r>
          </a:p>
          <a:p>
            <a:pPr lvl="2" eaLnBrk="1" hangingPunct="1"/>
            <a:r>
              <a:rPr lang="zh-CN" altLang="en-US"/>
              <a:t>语音输出应能使用户区分不同的单词</a:t>
            </a:r>
          </a:p>
          <a:p>
            <a:pPr lvl="2" eaLnBrk="1" hangingPunct="1"/>
            <a:r>
              <a:rPr lang="zh-CN" altLang="en-US" b="1">
                <a:solidFill>
                  <a:srgbClr val="0070C0"/>
                </a:solidFill>
              </a:rPr>
              <a:t>正文应易读</a:t>
            </a:r>
            <a:r>
              <a:rPr lang="zh-CN" altLang="en-US"/>
              <a:t>，且容易与背景相区分</a:t>
            </a:r>
          </a:p>
        </p:txBody>
      </p:sp>
      <p:pic>
        <p:nvPicPr>
          <p:cNvPr id="23556" name="Picture 5">
            <a:extLst>
              <a:ext uri="{FF2B5EF4-FFF2-40B4-BE49-F238E27FC236}">
                <a16:creationId xmlns:a16="http://schemas.microsoft.com/office/drawing/2014/main" id="{E5144509-6A7D-3412-0915-CF953B6FD3B1}"/>
              </a:ext>
            </a:extLst>
          </p:cNvPr>
          <p:cNvPicPr>
            <a:picLocks noChangeAspect="1" noChangeArrowheads="1"/>
          </p:cNvPicPr>
          <p:nvPr/>
        </p:nvPicPr>
        <p:blipFill>
          <a:blip r:embed="rId2">
            <a:lum bright="24000" contrast="36000"/>
            <a:extLst>
              <a:ext uri="{28A0092B-C50C-407E-A947-70E740481C1C}">
                <a14:useLocalDpi xmlns:a14="http://schemas.microsoft.com/office/drawing/2010/main" val="0"/>
              </a:ext>
            </a:extLst>
          </a:blip>
          <a:srcRect/>
          <a:stretch>
            <a:fillRect/>
          </a:stretch>
        </p:blipFill>
        <p:spPr bwMode="auto">
          <a:xfrm>
            <a:off x="4714875" y="4003675"/>
            <a:ext cx="42148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075CCE6-6793-E769-9D08-A460D03EF2DF}"/>
                  </a:ext>
                </a:extLst>
              </p14:cNvPr>
              <p14:cNvContentPartPr/>
              <p14:nvPr/>
            </p14:nvContentPartPr>
            <p14:xfrm>
              <a:off x="787989" y="1488240"/>
              <a:ext cx="2528280" cy="764640"/>
            </p14:xfrm>
          </p:contentPart>
        </mc:Choice>
        <mc:Fallback>
          <p:pic>
            <p:nvPicPr>
              <p:cNvPr id="2" name="Ink 1">
                <a:extLst>
                  <a:ext uri="{FF2B5EF4-FFF2-40B4-BE49-F238E27FC236}">
                    <a16:creationId xmlns:a16="http://schemas.microsoft.com/office/drawing/2014/main" id="{F075CCE6-6793-E769-9D08-A460D03EF2DF}"/>
                  </a:ext>
                </a:extLst>
              </p:cNvPr>
              <p:cNvPicPr/>
              <p:nvPr/>
            </p:nvPicPr>
            <p:blipFill>
              <a:blip r:embed="rId4"/>
              <a:stretch>
                <a:fillRect/>
              </a:stretch>
            </p:blipFill>
            <p:spPr>
              <a:xfrm>
                <a:off x="779349" y="1479240"/>
                <a:ext cx="2545920" cy="7822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3">
            <a:extLst>
              <a:ext uri="{FF2B5EF4-FFF2-40B4-BE49-F238E27FC236}">
                <a16:creationId xmlns:a16="http://schemas.microsoft.com/office/drawing/2014/main" id="{89A743A4-EA42-CB53-82EE-28F3B8179E9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F306AA9B-8ACD-4F61-B208-40F7A17F35E4}" type="slidenum">
              <a:rPr lang="en-US" altLang="zh-CN" sz="1800"/>
              <a:pPr/>
              <a:t>2</a:t>
            </a:fld>
            <a:endParaRPr lang="en-US" altLang="zh-CN" sz="1800"/>
          </a:p>
        </p:txBody>
      </p:sp>
      <p:sp>
        <p:nvSpPr>
          <p:cNvPr id="6146" name="Rectangle 2">
            <a:extLst>
              <a:ext uri="{FF2B5EF4-FFF2-40B4-BE49-F238E27FC236}">
                <a16:creationId xmlns:a16="http://schemas.microsoft.com/office/drawing/2014/main" id="{3D593DF8-10FB-41F1-2FC9-B09BBD898194}"/>
              </a:ext>
            </a:extLst>
          </p:cNvPr>
          <p:cNvSpPr>
            <a:spLocks noGrp="1" noChangeArrowheads="1"/>
          </p:cNvSpPr>
          <p:nvPr>
            <p:ph type="title"/>
          </p:nvPr>
        </p:nvSpPr>
        <p:spPr/>
        <p:txBody>
          <a:bodyPr/>
          <a:lstStyle/>
          <a:p>
            <a:pPr eaLnBrk="1" hangingPunct="1"/>
            <a:r>
              <a:rPr lang="zh-CN" altLang="en-US"/>
              <a:t>第 </a:t>
            </a:r>
            <a:r>
              <a:rPr lang="en-US" altLang="zh-CN"/>
              <a:t>3 </a:t>
            </a:r>
            <a:r>
              <a:rPr lang="zh-CN" altLang="en-US"/>
              <a:t>章 理解用户</a:t>
            </a:r>
          </a:p>
        </p:txBody>
      </p:sp>
      <p:sp>
        <p:nvSpPr>
          <p:cNvPr id="6147" name="Rectangle 3">
            <a:extLst>
              <a:ext uri="{FF2B5EF4-FFF2-40B4-BE49-F238E27FC236}">
                <a16:creationId xmlns:a16="http://schemas.microsoft.com/office/drawing/2014/main" id="{3B9E662A-7DD5-A065-8372-108D2FB367C0}"/>
              </a:ext>
            </a:extLst>
          </p:cNvPr>
          <p:cNvSpPr>
            <a:spLocks noGrp="1" noChangeArrowheads="1"/>
          </p:cNvSpPr>
          <p:nvPr>
            <p:ph idx="1"/>
          </p:nvPr>
        </p:nvSpPr>
        <p:spPr/>
        <p:txBody>
          <a:bodyPr/>
          <a:lstStyle/>
          <a:p>
            <a:pPr eaLnBrk="1" hangingPunct="1">
              <a:lnSpc>
                <a:spcPct val="120000"/>
              </a:lnSpc>
            </a:pPr>
            <a:r>
              <a:rPr lang="zh-CN" altLang="en-US"/>
              <a:t>本章内容</a:t>
            </a:r>
          </a:p>
          <a:p>
            <a:pPr lvl="1" eaLnBrk="1" hangingPunct="1">
              <a:lnSpc>
                <a:spcPct val="120000"/>
              </a:lnSpc>
            </a:pPr>
            <a:r>
              <a:rPr lang="zh-CN" altLang="en-US"/>
              <a:t>引言</a:t>
            </a:r>
          </a:p>
          <a:p>
            <a:pPr lvl="1" eaLnBrk="1" hangingPunct="1">
              <a:lnSpc>
                <a:spcPct val="120000"/>
              </a:lnSpc>
            </a:pPr>
            <a:r>
              <a:rPr lang="zh-CN" altLang="en-US"/>
              <a:t>什么是认知</a:t>
            </a:r>
          </a:p>
          <a:p>
            <a:pPr lvl="1" eaLnBrk="1" hangingPunct="1">
              <a:lnSpc>
                <a:spcPct val="120000"/>
              </a:lnSpc>
            </a:pPr>
            <a:r>
              <a:rPr lang="zh-CN" altLang="en-US"/>
              <a:t>将物理世界中的知识应用于数字世界</a:t>
            </a:r>
          </a:p>
          <a:p>
            <a:pPr lvl="1" eaLnBrk="1" hangingPunct="1">
              <a:lnSpc>
                <a:spcPct val="120000"/>
              </a:lnSpc>
            </a:pPr>
            <a:r>
              <a:rPr lang="zh-CN" altLang="en-US"/>
              <a:t>认知的概念框架</a:t>
            </a:r>
          </a:p>
          <a:p>
            <a:pPr lvl="1" eaLnBrk="1" hangingPunct="1">
              <a:lnSpc>
                <a:spcPct val="120000"/>
              </a:lnSpc>
            </a:pPr>
            <a:r>
              <a:rPr lang="zh-CN" altLang="en-US"/>
              <a:t>指导设计：从理论到实践</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3">
            <a:extLst>
              <a:ext uri="{FF2B5EF4-FFF2-40B4-BE49-F238E27FC236}">
                <a16:creationId xmlns:a16="http://schemas.microsoft.com/office/drawing/2014/main" id="{45797B2A-7B98-672F-D323-9C59C7EA955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249D8267-0F1B-41BA-9E3E-786DF4762C46}" type="slidenum">
              <a:rPr lang="en-US" altLang="zh-CN" sz="1800"/>
              <a:pPr/>
              <a:t>20</a:t>
            </a:fld>
            <a:endParaRPr lang="en-US" altLang="zh-CN" sz="1800"/>
          </a:p>
        </p:txBody>
      </p:sp>
      <p:sp>
        <p:nvSpPr>
          <p:cNvPr id="24578" name="Rectangle 2">
            <a:extLst>
              <a:ext uri="{FF2B5EF4-FFF2-40B4-BE49-F238E27FC236}">
                <a16:creationId xmlns:a16="http://schemas.microsoft.com/office/drawing/2014/main" id="{4415001F-AA6D-6931-5EF1-92D1D962D6DB}"/>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4579" name="Rectangle 3">
            <a:extLst>
              <a:ext uri="{FF2B5EF4-FFF2-40B4-BE49-F238E27FC236}">
                <a16:creationId xmlns:a16="http://schemas.microsoft.com/office/drawing/2014/main" id="{92F17EA1-2C37-FF0E-1B63-34EF70088D1E}"/>
              </a:ext>
            </a:extLst>
          </p:cNvPr>
          <p:cNvSpPr>
            <a:spLocks noGrp="1" noChangeArrowheads="1"/>
          </p:cNvSpPr>
          <p:nvPr>
            <p:ph idx="1"/>
          </p:nvPr>
        </p:nvSpPr>
        <p:spPr>
          <a:xfrm>
            <a:off x="611560" y="1066800"/>
            <a:ext cx="7847013" cy="4594225"/>
          </a:xfrm>
        </p:spPr>
        <p:txBody>
          <a:bodyPr/>
          <a:lstStyle/>
          <a:p>
            <a:pPr eaLnBrk="1" hangingPunct="1"/>
            <a:r>
              <a:rPr lang="zh-CN" altLang="en-US" b="1" dirty="0">
                <a:solidFill>
                  <a:srgbClr val="C00000"/>
                </a:solidFill>
              </a:rPr>
              <a:t>记忆</a:t>
            </a:r>
            <a:r>
              <a:rPr lang="zh-CN" altLang="en-US" dirty="0"/>
              <a:t>与</a:t>
            </a:r>
            <a:r>
              <a:rPr lang="zh-CN" altLang="en-US" b="1" dirty="0">
                <a:solidFill>
                  <a:srgbClr val="C00000"/>
                </a:solidFill>
              </a:rPr>
              <a:t>识别</a:t>
            </a:r>
          </a:p>
          <a:p>
            <a:pPr lvl="1" eaLnBrk="1" hangingPunct="1"/>
            <a:r>
              <a:rPr lang="zh-CN" altLang="en-US" dirty="0"/>
              <a:t>人类的日常活动依赖于记忆</a:t>
            </a:r>
          </a:p>
          <a:p>
            <a:pPr lvl="2" eaLnBrk="1" hangingPunct="1"/>
            <a:r>
              <a:rPr lang="zh-CN" altLang="en-US" b="1" dirty="0">
                <a:solidFill>
                  <a:srgbClr val="C00000"/>
                </a:solidFill>
              </a:rPr>
              <a:t>存储了活动所需的各种知识</a:t>
            </a:r>
            <a:r>
              <a:rPr lang="zh-CN" altLang="en-US" dirty="0"/>
              <a:t>，如过程知识、事实性知识等</a:t>
            </a:r>
          </a:p>
          <a:p>
            <a:pPr lvl="2" eaLnBrk="1" hangingPunct="1"/>
            <a:r>
              <a:rPr lang="zh-CN" altLang="en-US" dirty="0"/>
              <a:t>知识的回忆使我们可以进行各种活动，如重复过去的动作、使用语言、利用感官接受的新信息等</a:t>
            </a:r>
          </a:p>
          <a:p>
            <a:pPr lvl="1" eaLnBrk="1" hangingPunct="1"/>
            <a:r>
              <a:rPr lang="zh-CN" altLang="en-US" b="1" dirty="0">
                <a:solidFill>
                  <a:srgbClr val="C00000"/>
                </a:solidFill>
              </a:rPr>
              <a:t>记忆的结构模型</a:t>
            </a:r>
          </a:p>
          <a:p>
            <a:pPr lvl="1" eaLnBrk="1" hangingPunct="1"/>
            <a:endParaRPr lang="zh-CN" altLang="en-US" dirty="0"/>
          </a:p>
          <a:p>
            <a:pPr lvl="1" eaLnBrk="1" hangingPunct="1"/>
            <a:endParaRPr lang="zh-CN" altLang="en-US" dirty="0"/>
          </a:p>
          <a:p>
            <a:pPr lvl="1" eaLnBrk="1" hangingPunct="1"/>
            <a:endParaRPr lang="zh-CN" altLang="en-US" dirty="0"/>
          </a:p>
          <a:p>
            <a:pPr lvl="2" eaLnBrk="1" hangingPunct="1"/>
            <a:r>
              <a:rPr lang="zh-CN" altLang="en-US" dirty="0"/>
              <a:t>刺激首先必须被解释（编码），其结果决定了是否注意</a:t>
            </a:r>
          </a:p>
          <a:p>
            <a:pPr lvl="3" eaLnBrk="1" hangingPunct="1"/>
            <a:r>
              <a:rPr lang="zh-CN" altLang="en-US" dirty="0"/>
              <a:t>不感兴趣或不需要的信息便被丢弃或过滤掉</a:t>
            </a:r>
          </a:p>
          <a:p>
            <a:pPr lvl="3" eaLnBrk="1" hangingPunct="1"/>
            <a:r>
              <a:rPr lang="zh-CN" altLang="en-US" dirty="0"/>
              <a:t>否则大脑立即信息过载</a:t>
            </a:r>
          </a:p>
        </p:txBody>
      </p:sp>
      <p:graphicFrame>
        <p:nvGraphicFramePr>
          <p:cNvPr id="24580" name="Object 4">
            <a:extLst>
              <a:ext uri="{FF2B5EF4-FFF2-40B4-BE49-F238E27FC236}">
                <a16:creationId xmlns:a16="http://schemas.microsoft.com/office/drawing/2014/main" id="{05DBB9E5-76D0-1D79-A913-6350FB2765E3}"/>
              </a:ext>
            </a:extLst>
          </p:cNvPr>
          <p:cNvGraphicFramePr>
            <a:graphicFrameLocks/>
          </p:cNvGraphicFramePr>
          <p:nvPr/>
        </p:nvGraphicFramePr>
        <p:xfrm>
          <a:off x="611188" y="3357563"/>
          <a:ext cx="8077200" cy="1058862"/>
        </p:xfrm>
        <a:graphic>
          <a:graphicData uri="http://schemas.openxmlformats.org/presentationml/2006/ole">
            <mc:AlternateContent xmlns:mc="http://schemas.openxmlformats.org/markup-compatibility/2006">
              <mc:Choice xmlns:v="urn:schemas-microsoft-com:vml" Requires="v">
                <p:oleObj r:id="rId2" imgW="6314478" imgH="829311" progId="Visio.Drawing.6">
                  <p:embed/>
                </p:oleObj>
              </mc:Choice>
              <mc:Fallback>
                <p:oleObj r:id="rId2" imgW="6314478" imgH="829311" progId="Visio.Drawing.6">
                  <p:embed/>
                  <p:pic>
                    <p:nvPicPr>
                      <p:cNvPr id="24580" name="Object 4">
                        <a:extLst>
                          <a:ext uri="{FF2B5EF4-FFF2-40B4-BE49-F238E27FC236}">
                            <a16:creationId xmlns:a16="http://schemas.microsoft.com/office/drawing/2014/main" id="{05DBB9E5-76D0-1D79-A913-6350FB2765E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357563"/>
                        <a:ext cx="8077200"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 name="Group 3">
            <a:extLst>
              <a:ext uri="{FF2B5EF4-FFF2-40B4-BE49-F238E27FC236}">
                <a16:creationId xmlns:a16="http://schemas.microsoft.com/office/drawing/2014/main" id="{460FBB22-0A56-8797-DCD4-D471ECA2E53E}"/>
              </a:ext>
            </a:extLst>
          </p:cNvPr>
          <p:cNvGrpSpPr/>
          <p:nvPr/>
        </p:nvGrpSpPr>
        <p:grpSpPr>
          <a:xfrm>
            <a:off x="3140949" y="4165560"/>
            <a:ext cx="5031000" cy="829440"/>
            <a:chOff x="3140949" y="4165560"/>
            <a:chExt cx="5031000" cy="82944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5F3F363-FFAF-EA2D-64C7-B0623FAC51A3}"/>
                    </a:ext>
                  </a:extLst>
                </p14:cNvPr>
                <p14:cNvContentPartPr/>
                <p14:nvPr/>
              </p14:nvContentPartPr>
              <p14:xfrm>
                <a:off x="3140949" y="4746600"/>
                <a:ext cx="4787280" cy="210240"/>
              </p14:xfrm>
            </p:contentPart>
          </mc:Choice>
          <mc:Fallback>
            <p:pic>
              <p:nvPicPr>
                <p:cNvPr id="2" name="Ink 1">
                  <a:extLst>
                    <a:ext uri="{FF2B5EF4-FFF2-40B4-BE49-F238E27FC236}">
                      <a16:creationId xmlns:a16="http://schemas.microsoft.com/office/drawing/2014/main" id="{35F3F363-FFAF-EA2D-64C7-B0623FAC51A3}"/>
                    </a:ext>
                  </a:extLst>
                </p:cNvPr>
                <p:cNvPicPr/>
                <p:nvPr/>
              </p:nvPicPr>
              <p:blipFill>
                <a:blip r:embed="rId5"/>
                <a:stretch>
                  <a:fillRect/>
                </a:stretch>
              </p:blipFill>
              <p:spPr>
                <a:xfrm>
                  <a:off x="3132309" y="4737600"/>
                  <a:ext cx="48049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FF2CD4BB-D00C-1BCF-BBFC-29E7965105A2}"/>
                    </a:ext>
                  </a:extLst>
                </p14:cNvPr>
                <p14:cNvContentPartPr/>
                <p14:nvPr/>
              </p14:nvContentPartPr>
              <p14:xfrm>
                <a:off x="6853629" y="4165560"/>
                <a:ext cx="1318320" cy="829440"/>
              </p14:xfrm>
            </p:contentPart>
          </mc:Choice>
          <mc:Fallback>
            <p:pic>
              <p:nvPicPr>
                <p:cNvPr id="3" name="Ink 2">
                  <a:extLst>
                    <a:ext uri="{FF2B5EF4-FFF2-40B4-BE49-F238E27FC236}">
                      <a16:creationId xmlns:a16="http://schemas.microsoft.com/office/drawing/2014/main" id="{FF2CD4BB-D00C-1BCF-BBFC-29E7965105A2}"/>
                    </a:ext>
                  </a:extLst>
                </p:cNvPr>
                <p:cNvPicPr/>
                <p:nvPr/>
              </p:nvPicPr>
              <p:blipFill>
                <a:blip r:embed="rId7"/>
                <a:stretch>
                  <a:fillRect/>
                </a:stretch>
              </p:blipFill>
              <p:spPr>
                <a:xfrm>
                  <a:off x="6844989" y="4156560"/>
                  <a:ext cx="1335960" cy="847080"/>
                </a:xfrm>
                <a:prstGeom prst="rect">
                  <a:avLst/>
                </a:prstGeom>
              </p:spPr>
            </p:pic>
          </mc:Fallback>
        </mc:AlternateContent>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3">
            <a:extLst>
              <a:ext uri="{FF2B5EF4-FFF2-40B4-BE49-F238E27FC236}">
                <a16:creationId xmlns:a16="http://schemas.microsoft.com/office/drawing/2014/main" id="{C07E497A-E218-0212-8E20-DC3BC8A0023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7A3F6E20-7FCC-4E75-9F2C-DEA1E7718D0A}" type="slidenum">
              <a:rPr lang="en-US" altLang="zh-CN" sz="1800"/>
              <a:pPr/>
              <a:t>21</a:t>
            </a:fld>
            <a:endParaRPr lang="en-US" altLang="zh-CN" sz="1800"/>
          </a:p>
        </p:txBody>
      </p:sp>
      <p:sp>
        <p:nvSpPr>
          <p:cNvPr id="25602" name="Rectangle 2">
            <a:extLst>
              <a:ext uri="{FF2B5EF4-FFF2-40B4-BE49-F238E27FC236}">
                <a16:creationId xmlns:a16="http://schemas.microsoft.com/office/drawing/2014/main" id="{6E261E14-FC5A-A5C7-413C-7B8C9EBD6FCF}"/>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5603" name="Rectangle 3">
            <a:extLst>
              <a:ext uri="{FF2B5EF4-FFF2-40B4-BE49-F238E27FC236}">
                <a16:creationId xmlns:a16="http://schemas.microsoft.com/office/drawing/2014/main" id="{45F93C77-E370-CAAC-E1D0-7E3E939B46D2}"/>
              </a:ext>
            </a:extLst>
          </p:cNvPr>
          <p:cNvSpPr>
            <a:spLocks noGrp="1" noChangeArrowheads="1"/>
          </p:cNvSpPr>
          <p:nvPr>
            <p:ph idx="1"/>
          </p:nvPr>
        </p:nvSpPr>
        <p:spPr/>
        <p:txBody>
          <a:bodyPr/>
          <a:lstStyle/>
          <a:p>
            <a:pPr lvl="3" eaLnBrk="1" hangingPunct="1"/>
            <a:r>
              <a:rPr lang="zh-CN" altLang="en-US"/>
              <a:t>被注意的信息立即进入短时记忆</a:t>
            </a:r>
          </a:p>
          <a:p>
            <a:pPr lvl="2" eaLnBrk="1" hangingPunct="1"/>
            <a:r>
              <a:rPr lang="zh-CN" altLang="en-US" b="1">
                <a:solidFill>
                  <a:srgbClr val="C00000"/>
                </a:solidFill>
              </a:rPr>
              <a:t>短时记忆的作用</a:t>
            </a:r>
            <a:r>
              <a:rPr lang="zh-CN" altLang="en-US"/>
              <a:t>如同草稿板，用于信息的短暂回忆</a:t>
            </a:r>
          </a:p>
          <a:p>
            <a:pPr lvl="3" eaLnBrk="1" hangingPunct="1"/>
            <a:r>
              <a:rPr lang="zh-CN" altLang="en-US" b="1">
                <a:solidFill>
                  <a:srgbClr val="0070C0"/>
                </a:solidFill>
              </a:rPr>
              <a:t>暂存认知过程临时需要的信息</a:t>
            </a:r>
            <a:r>
              <a:rPr lang="zh-CN" altLang="en-US"/>
              <a:t>，如感官信息、中间结果、长期记忆中回忆的信息等</a:t>
            </a:r>
          </a:p>
          <a:p>
            <a:pPr lvl="3" eaLnBrk="1" hangingPunct="1"/>
            <a:r>
              <a:rPr lang="zh-CN" altLang="en-US"/>
              <a:t>短时记忆</a:t>
            </a:r>
            <a:r>
              <a:rPr lang="zh-CN" altLang="en-US" b="1">
                <a:solidFill>
                  <a:srgbClr val="0070C0"/>
                </a:solidFill>
              </a:rPr>
              <a:t>可以迅速访问</a:t>
            </a:r>
            <a:r>
              <a:rPr lang="zh-CN" altLang="en-US"/>
              <a:t>，但如不刷新，则迅速衰退</a:t>
            </a:r>
          </a:p>
          <a:p>
            <a:pPr lvl="3" eaLnBrk="1" hangingPunct="1"/>
            <a:r>
              <a:rPr lang="zh-CN" altLang="en-US"/>
              <a:t>能力十分有限、只有</a:t>
            </a:r>
            <a:r>
              <a:rPr lang="en-US" altLang="zh-CN" b="1">
                <a:solidFill>
                  <a:srgbClr val="0070C0"/>
                </a:solidFill>
              </a:rPr>
              <a:t>7±2</a:t>
            </a:r>
            <a:r>
              <a:rPr lang="zh-CN" altLang="en-US" b="1">
                <a:solidFill>
                  <a:srgbClr val="0070C0"/>
                </a:solidFill>
              </a:rPr>
              <a:t>块</a:t>
            </a:r>
            <a:r>
              <a:rPr lang="zh-CN" altLang="en-US"/>
              <a:t>（</a:t>
            </a:r>
            <a:r>
              <a:rPr lang="en-US" altLang="zh-CN"/>
              <a:t>chunks</a:t>
            </a:r>
            <a:r>
              <a:rPr lang="zh-CN" altLang="en-US"/>
              <a:t>）</a:t>
            </a:r>
          </a:p>
          <a:p>
            <a:pPr lvl="3" eaLnBrk="1" hangingPunct="1"/>
            <a:r>
              <a:rPr lang="zh-CN" altLang="en-US"/>
              <a:t>短时记忆中的信息</a:t>
            </a:r>
            <a:r>
              <a:rPr lang="zh-CN" altLang="en-US" b="1">
                <a:solidFill>
                  <a:srgbClr val="0070C0"/>
                </a:solidFill>
              </a:rPr>
              <a:t>通过 </a:t>
            </a:r>
            <a:r>
              <a:rPr lang="en-US" altLang="zh-CN" b="1">
                <a:solidFill>
                  <a:srgbClr val="0070C0"/>
                </a:solidFill>
              </a:rPr>
              <a:t>rehearsal </a:t>
            </a:r>
            <a:r>
              <a:rPr lang="zh-CN" altLang="en-US" b="1">
                <a:solidFill>
                  <a:srgbClr val="0070C0"/>
                </a:solidFill>
              </a:rPr>
              <a:t>进入长时记忆</a:t>
            </a:r>
            <a:endParaRPr lang="en-US" altLang="zh-CN" b="1">
              <a:solidFill>
                <a:srgbClr val="0070C0"/>
              </a:solidFill>
            </a:endParaRPr>
          </a:p>
          <a:p>
            <a:pPr lvl="3" eaLnBrk="1" hangingPunct="1">
              <a:buFontTx/>
              <a:buNone/>
            </a:pPr>
            <a:endParaRPr lang="zh-CN" altLang="en-US" b="1">
              <a:solidFill>
                <a:srgbClr val="0070C0"/>
              </a:solidFill>
            </a:endParaRPr>
          </a:p>
          <a:p>
            <a:pPr lvl="2" eaLnBrk="1" hangingPunct="1"/>
            <a:r>
              <a:rPr lang="zh-CN" altLang="en-US" b="1">
                <a:solidFill>
                  <a:srgbClr val="C00000"/>
                </a:solidFill>
              </a:rPr>
              <a:t>信息要被记住必须反复暴露在物理刺激下</a:t>
            </a:r>
          </a:p>
          <a:p>
            <a:pPr lvl="3" eaLnBrk="1" hangingPunct="1"/>
            <a:r>
              <a:rPr lang="zh-CN" altLang="en-US"/>
              <a:t>反复地注意某事，反复对其进行认知处理，则信息容易被记住</a:t>
            </a:r>
            <a:endParaRPr lang="en-US" altLang="zh-CN"/>
          </a:p>
          <a:p>
            <a:pPr lvl="3" eaLnBrk="1" hangingPunct="1">
              <a:buFontTx/>
              <a:buNone/>
            </a:pPr>
            <a:endParaRPr lang="zh-CN" altLang="en-US"/>
          </a:p>
          <a:p>
            <a:pPr lvl="2" eaLnBrk="1" hangingPunct="1"/>
            <a:r>
              <a:rPr lang="zh-CN" altLang="en-US"/>
              <a:t>信息的</a:t>
            </a:r>
            <a:r>
              <a:rPr lang="zh-CN" altLang="en-US" b="1">
                <a:solidFill>
                  <a:srgbClr val="C00000"/>
                </a:solidFill>
              </a:rPr>
              <a:t>有效记忆和使用</a:t>
            </a:r>
            <a:r>
              <a:rPr lang="zh-CN" altLang="en-US"/>
              <a:t>与</a:t>
            </a:r>
            <a:r>
              <a:rPr lang="zh-CN" altLang="en-US" b="1">
                <a:solidFill>
                  <a:srgbClr val="C00000"/>
                </a:solidFill>
              </a:rPr>
              <a:t>如何体验（或解释）信息</a:t>
            </a:r>
            <a:r>
              <a:rPr lang="zh-CN" altLang="en-US"/>
              <a:t>相关</a:t>
            </a:r>
          </a:p>
          <a:p>
            <a:pPr lvl="3" eaLnBrk="1" hangingPunct="1"/>
            <a:r>
              <a:rPr lang="zh-CN" altLang="en-US"/>
              <a:t>例如：不是被动地通过阅读和听讲学习，而是多思考、多练习、与别人探讨，及做笔记等</a:t>
            </a:r>
            <a:endParaRPr lang="zh-CN" altLang="en-US">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3">
            <a:extLst>
              <a:ext uri="{FF2B5EF4-FFF2-40B4-BE49-F238E27FC236}">
                <a16:creationId xmlns:a16="http://schemas.microsoft.com/office/drawing/2014/main" id="{8D885C2F-90E0-418B-37A6-B6E0C1BFC23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7D84C5A2-F0DA-46C7-BE77-42611644A29B}" type="slidenum">
              <a:rPr lang="en-US" altLang="zh-CN" sz="1800"/>
              <a:pPr/>
              <a:t>22</a:t>
            </a:fld>
            <a:endParaRPr lang="en-US" altLang="zh-CN" sz="1800"/>
          </a:p>
        </p:txBody>
      </p:sp>
      <p:sp>
        <p:nvSpPr>
          <p:cNvPr id="26626" name="Rectangle 2">
            <a:extLst>
              <a:ext uri="{FF2B5EF4-FFF2-40B4-BE49-F238E27FC236}">
                <a16:creationId xmlns:a16="http://schemas.microsoft.com/office/drawing/2014/main" id="{4D93D548-D498-5FB2-A019-85E45E95AC4D}"/>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6627" name="Rectangle 3">
            <a:extLst>
              <a:ext uri="{FF2B5EF4-FFF2-40B4-BE49-F238E27FC236}">
                <a16:creationId xmlns:a16="http://schemas.microsoft.com/office/drawing/2014/main" id="{D47C097C-A05D-3F65-9785-D768A3BAD0FF}"/>
              </a:ext>
            </a:extLst>
          </p:cNvPr>
          <p:cNvSpPr>
            <a:spLocks noGrp="1" noChangeArrowheads="1"/>
          </p:cNvSpPr>
          <p:nvPr>
            <p:ph idx="1"/>
          </p:nvPr>
        </p:nvSpPr>
        <p:spPr/>
        <p:txBody>
          <a:bodyPr/>
          <a:lstStyle/>
          <a:p>
            <a:pPr lvl="1" eaLnBrk="1" hangingPunct="1"/>
            <a:r>
              <a:rPr lang="zh-CN" altLang="en-US" b="1">
                <a:solidFill>
                  <a:srgbClr val="C00000"/>
                </a:solidFill>
              </a:rPr>
              <a:t>上下文（环境）是影响将来信息检索程度的一个因素</a:t>
            </a:r>
          </a:p>
          <a:p>
            <a:pPr lvl="2" eaLnBrk="1" hangingPunct="1"/>
            <a:r>
              <a:rPr lang="zh-CN" altLang="en-US"/>
              <a:t>有时人们难以回忆起以前在另一个环境中编码的信息</a:t>
            </a:r>
          </a:p>
          <a:p>
            <a:pPr lvl="3" eaLnBrk="1" hangingPunct="1"/>
            <a:r>
              <a:rPr lang="zh-CN" altLang="en-US"/>
              <a:t>例如： 在火车上你偶遇某人，你一下认不出他，但过后想起是你的邻居。你只是在公寓里遇上你的邻居，因此，脱离了此环境使你难以立即认出他</a:t>
            </a:r>
          </a:p>
          <a:p>
            <a:pPr lvl="2" eaLnBrk="1" hangingPunct="1"/>
            <a:r>
              <a:rPr lang="zh-CN" altLang="en-US"/>
              <a:t>此现象也可用于解释记忆编码结构的有效性</a:t>
            </a:r>
          </a:p>
          <a:p>
            <a:pPr lvl="3" eaLnBrk="1" hangingPunct="1"/>
            <a:endParaRPr lang="en-US" altLang="zh-CN"/>
          </a:p>
        </p:txBody>
      </p:sp>
      <p:pic>
        <p:nvPicPr>
          <p:cNvPr id="26628" name="Picture 5">
            <a:extLst>
              <a:ext uri="{FF2B5EF4-FFF2-40B4-BE49-F238E27FC236}">
                <a16:creationId xmlns:a16="http://schemas.microsoft.com/office/drawing/2014/main" id="{C2FF5D92-0A12-4D93-2A10-FE05E0538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673475"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a:extLst>
              <a:ext uri="{FF2B5EF4-FFF2-40B4-BE49-F238E27FC236}">
                <a16:creationId xmlns:a16="http://schemas.microsoft.com/office/drawing/2014/main" id="{B086A309-1814-9196-0AA1-0B9F317AEF0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FF037199-7F4C-471E-9AD4-0E99AA2C45A9}" type="slidenum">
              <a:rPr lang="en-US" altLang="zh-CN" sz="1800"/>
              <a:pPr/>
              <a:t>23</a:t>
            </a:fld>
            <a:endParaRPr lang="en-US" altLang="zh-CN" sz="1800"/>
          </a:p>
        </p:txBody>
      </p:sp>
      <p:sp>
        <p:nvSpPr>
          <p:cNvPr id="27650" name="Rectangle 2">
            <a:extLst>
              <a:ext uri="{FF2B5EF4-FFF2-40B4-BE49-F238E27FC236}">
                <a16:creationId xmlns:a16="http://schemas.microsoft.com/office/drawing/2014/main" id="{3CCCE4D3-0B12-39C9-4143-522DF62E63B7}"/>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7651" name="Rectangle 3">
            <a:extLst>
              <a:ext uri="{FF2B5EF4-FFF2-40B4-BE49-F238E27FC236}">
                <a16:creationId xmlns:a16="http://schemas.microsoft.com/office/drawing/2014/main" id="{5589A10B-A78D-AF69-BCA6-C760D2EACEEC}"/>
              </a:ext>
            </a:extLst>
          </p:cNvPr>
          <p:cNvSpPr>
            <a:spLocks noGrp="1" noChangeArrowheads="1"/>
          </p:cNvSpPr>
          <p:nvPr>
            <p:ph idx="1"/>
          </p:nvPr>
        </p:nvSpPr>
        <p:spPr/>
        <p:txBody>
          <a:bodyPr/>
          <a:lstStyle/>
          <a:p>
            <a:pPr lvl="1" eaLnBrk="1" hangingPunct="1"/>
            <a:r>
              <a:rPr lang="zh-CN" altLang="en-US" b="1">
                <a:solidFill>
                  <a:srgbClr val="C00000"/>
                </a:solidFill>
              </a:rPr>
              <a:t>长期记忆中的信息检索</a:t>
            </a:r>
            <a:r>
              <a:rPr lang="zh-CN" altLang="en-US"/>
              <a:t>具有</a:t>
            </a:r>
            <a:r>
              <a:rPr lang="zh-CN" altLang="en-US" b="1">
                <a:solidFill>
                  <a:srgbClr val="C00000"/>
                </a:solidFill>
              </a:rPr>
              <a:t>两种类型</a:t>
            </a:r>
          </a:p>
          <a:p>
            <a:pPr lvl="2" eaLnBrk="1" hangingPunct="1"/>
            <a:r>
              <a:rPr lang="zh-CN" altLang="en-US" b="1">
                <a:solidFill>
                  <a:srgbClr val="C00000"/>
                </a:solidFill>
              </a:rPr>
              <a:t>回忆</a:t>
            </a:r>
            <a:r>
              <a:rPr lang="zh-CN" altLang="en-US"/>
              <a:t>：所需信息</a:t>
            </a:r>
            <a:r>
              <a:rPr lang="zh-CN" altLang="en-US" b="1">
                <a:solidFill>
                  <a:srgbClr val="0070C0"/>
                </a:solidFill>
              </a:rPr>
              <a:t>完全从记忆中再生</a:t>
            </a:r>
            <a:r>
              <a:rPr lang="zh-CN" altLang="en-US"/>
              <a:t>，如闭卷考试</a:t>
            </a:r>
          </a:p>
          <a:p>
            <a:pPr lvl="2" eaLnBrk="1" hangingPunct="1"/>
            <a:r>
              <a:rPr lang="zh-CN" altLang="en-US" b="1">
                <a:solidFill>
                  <a:srgbClr val="C00000"/>
                </a:solidFill>
              </a:rPr>
              <a:t>识别</a:t>
            </a:r>
            <a:r>
              <a:rPr lang="zh-CN" altLang="en-US"/>
              <a:t>：</a:t>
            </a:r>
            <a:r>
              <a:rPr lang="zh-CN" altLang="en-US" b="1">
                <a:solidFill>
                  <a:srgbClr val="0070C0"/>
                </a:solidFill>
              </a:rPr>
              <a:t>环境中呈现</a:t>
            </a:r>
            <a:r>
              <a:rPr lang="zh-CN" altLang="en-US"/>
              <a:t>的信息提示该信息是以前知道的，如开卷考试</a:t>
            </a:r>
            <a:endParaRPr lang="en-US" altLang="zh-CN"/>
          </a:p>
          <a:p>
            <a:pPr lvl="2" eaLnBrk="1" hangingPunct="1">
              <a:buFont typeface="Wingdings" panose="05000000000000000000" pitchFamily="2" charset="2"/>
              <a:buNone/>
            </a:pPr>
            <a:endParaRPr lang="zh-CN" altLang="en-US"/>
          </a:p>
          <a:p>
            <a:pPr lvl="2" eaLnBrk="1" hangingPunct="1"/>
            <a:r>
              <a:rPr lang="zh-CN" altLang="en-US"/>
              <a:t>人类</a:t>
            </a:r>
            <a:r>
              <a:rPr lang="zh-CN" altLang="en-US" b="1">
                <a:solidFill>
                  <a:srgbClr val="C00000"/>
                </a:solidFill>
              </a:rPr>
              <a:t>识别</a:t>
            </a:r>
            <a:r>
              <a:rPr lang="zh-CN" altLang="en-US"/>
              <a:t>事物的能力</a:t>
            </a:r>
            <a:r>
              <a:rPr lang="zh-CN" altLang="en-US" b="1">
                <a:solidFill>
                  <a:srgbClr val="C00000"/>
                </a:solidFill>
              </a:rPr>
              <a:t>远强于回忆</a:t>
            </a:r>
            <a:r>
              <a:rPr lang="zh-CN" altLang="en-US"/>
              <a:t>事物</a:t>
            </a:r>
          </a:p>
          <a:p>
            <a:pPr lvl="3" eaLnBrk="1" hangingPunct="1"/>
            <a:r>
              <a:rPr lang="zh-CN" altLang="en-US"/>
              <a:t>例如：如果题目相同，开卷考试比闭卷容易</a:t>
            </a:r>
            <a:endParaRPr lang="en-US" altLang="zh-CN"/>
          </a:p>
          <a:p>
            <a:pPr lvl="3" eaLnBrk="1" hangingPunct="1">
              <a:buFontTx/>
              <a:buNone/>
            </a:pPr>
            <a:endParaRPr lang="zh-CN" altLang="en-US"/>
          </a:p>
          <a:p>
            <a:pPr lvl="2" eaLnBrk="1" hangingPunct="1"/>
            <a:r>
              <a:rPr lang="zh-CN" altLang="en-US"/>
              <a:t>这</a:t>
            </a:r>
            <a:r>
              <a:rPr lang="zh-CN" altLang="en-US">
                <a:solidFill>
                  <a:srgbClr val="0070C0"/>
                </a:solidFill>
              </a:rPr>
              <a:t>两个过程也不是独立的</a:t>
            </a:r>
          </a:p>
          <a:p>
            <a:pPr lvl="3" eaLnBrk="1" hangingPunct="1"/>
            <a:r>
              <a:rPr lang="zh-CN" altLang="en-US" b="1">
                <a:solidFill>
                  <a:srgbClr val="0070C0"/>
                </a:solidFill>
              </a:rPr>
              <a:t>回忆可通过环境中的信息提示来辅助</a:t>
            </a:r>
            <a:r>
              <a:rPr lang="zh-CN" altLang="en-US"/>
              <a:t>，如菜单栏的分类提示帮助回忆相应的菜单选项</a:t>
            </a:r>
            <a:endParaRPr lang="en-US" altLang="zh-CN"/>
          </a:p>
          <a:p>
            <a:pPr lvl="3" eaLnBrk="1" hangingPunct="1">
              <a:buFontTx/>
              <a:buNone/>
            </a:pPr>
            <a:endParaRPr lang="zh-CN" altLang="en-US"/>
          </a:p>
          <a:p>
            <a:pPr lvl="1" eaLnBrk="1" hangingPunct="1"/>
            <a:r>
              <a:rPr lang="zh-CN" altLang="en-US"/>
              <a:t>命令行用户界面需要我们记忆许多命令并有效回忆</a:t>
            </a:r>
          </a:p>
          <a:p>
            <a:pPr lvl="1" eaLnBrk="1" hangingPunct="1"/>
            <a:r>
              <a:rPr lang="zh-CN" altLang="en-US"/>
              <a:t>图形用户界面（</a:t>
            </a:r>
            <a:r>
              <a:rPr lang="en-US" altLang="zh-CN"/>
              <a:t>GUI</a:t>
            </a:r>
            <a:r>
              <a:rPr lang="zh-CN" altLang="en-US"/>
              <a:t>）提供了可视化的操作选项</a:t>
            </a:r>
          </a:p>
          <a:p>
            <a:pPr lvl="2" eaLnBrk="1" hangingPunct="1"/>
            <a:r>
              <a:rPr lang="zh-CN" altLang="en-US"/>
              <a:t>可浏览并从中识别所需的操作（菜单选项需要某些记忆）</a:t>
            </a:r>
          </a:p>
        </p:txBody>
      </p:sp>
      <p:grpSp>
        <p:nvGrpSpPr>
          <p:cNvPr id="5" name="Group 4">
            <a:extLst>
              <a:ext uri="{FF2B5EF4-FFF2-40B4-BE49-F238E27FC236}">
                <a16:creationId xmlns:a16="http://schemas.microsoft.com/office/drawing/2014/main" id="{06FC4D26-6301-4F7A-E78D-14BE5A261D9D}"/>
              </a:ext>
            </a:extLst>
          </p:cNvPr>
          <p:cNvGrpSpPr/>
          <p:nvPr/>
        </p:nvGrpSpPr>
        <p:grpSpPr>
          <a:xfrm>
            <a:off x="1029909" y="1076760"/>
            <a:ext cx="783720" cy="1077120"/>
            <a:chOff x="1029909" y="1076760"/>
            <a:chExt cx="783720" cy="10771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07EFCE9-9E6B-19B4-0600-769E6420B4AA}"/>
                    </a:ext>
                  </a:extLst>
                </p14:cNvPr>
                <p14:cNvContentPartPr/>
                <p14:nvPr/>
              </p14:nvContentPartPr>
              <p14:xfrm>
                <a:off x="1029909" y="1076760"/>
                <a:ext cx="409320" cy="486000"/>
              </p14:xfrm>
            </p:contentPart>
          </mc:Choice>
          <mc:Fallback xmlns="">
            <p:pic>
              <p:nvPicPr>
                <p:cNvPr id="2" name="Ink 1">
                  <a:extLst>
                    <a:ext uri="{FF2B5EF4-FFF2-40B4-BE49-F238E27FC236}">
                      <a16:creationId xmlns:a16="http://schemas.microsoft.com/office/drawing/2014/main" id="{C07EFCE9-9E6B-19B4-0600-769E6420B4AA}"/>
                    </a:ext>
                  </a:extLst>
                </p:cNvPr>
                <p:cNvPicPr/>
                <p:nvPr/>
              </p:nvPicPr>
              <p:blipFill>
                <a:blip r:embed="rId3"/>
                <a:stretch>
                  <a:fillRect/>
                </a:stretch>
              </p:blipFill>
              <p:spPr>
                <a:xfrm>
                  <a:off x="1020909" y="1068120"/>
                  <a:ext cx="42696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111815F-BE51-69F1-999D-8A80DB568634}"/>
                    </a:ext>
                  </a:extLst>
                </p14:cNvPr>
                <p14:cNvContentPartPr/>
                <p14:nvPr/>
              </p14:nvContentPartPr>
              <p14:xfrm>
                <a:off x="1795629" y="1749600"/>
                <a:ext cx="360" cy="360"/>
              </p14:xfrm>
            </p:contentPart>
          </mc:Choice>
          <mc:Fallback xmlns="">
            <p:pic>
              <p:nvPicPr>
                <p:cNvPr id="3" name="Ink 2">
                  <a:extLst>
                    <a:ext uri="{FF2B5EF4-FFF2-40B4-BE49-F238E27FC236}">
                      <a16:creationId xmlns:a16="http://schemas.microsoft.com/office/drawing/2014/main" id="{B111815F-BE51-69F1-999D-8A80DB568634}"/>
                    </a:ext>
                  </a:extLst>
                </p:cNvPr>
                <p:cNvPicPr/>
                <p:nvPr/>
              </p:nvPicPr>
              <p:blipFill>
                <a:blip r:embed="rId5"/>
                <a:stretch>
                  <a:fillRect/>
                </a:stretch>
              </p:blipFill>
              <p:spPr>
                <a:xfrm>
                  <a:off x="1786989" y="1740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4B29C19-BEA7-6E7F-75C7-03FEA33D9C80}"/>
                    </a:ext>
                  </a:extLst>
                </p14:cNvPr>
                <p14:cNvContentPartPr/>
                <p14:nvPr/>
              </p14:nvContentPartPr>
              <p14:xfrm>
                <a:off x="1597269" y="1414800"/>
                <a:ext cx="216360" cy="739080"/>
              </p14:xfrm>
            </p:contentPart>
          </mc:Choice>
          <mc:Fallback xmlns="">
            <p:pic>
              <p:nvPicPr>
                <p:cNvPr id="4" name="Ink 3">
                  <a:extLst>
                    <a:ext uri="{FF2B5EF4-FFF2-40B4-BE49-F238E27FC236}">
                      <a16:creationId xmlns:a16="http://schemas.microsoft.com/office/drawing/2014/main" id="{D4B29C19-BEA7-6E7F-75C7-03FEA33D9C80}"/>
                    </a:ext>
                  </a:extLst>
                </p:cNvPr>
                <p:cNvPicPr/>
                <p:nvPr/>
              </p:nvPicPr>
              <p:blipFill>
                <a:blip r:embed="rId7"/>
                <a:stretch>
                  <a:fillRect/>
                </a:stretch>
              </p:blipFill>
              <p:spPr>
                <a:xfrm>
                  <a:off x="1588629" y="1406160"/>
                  <a:ext cx="234000" cy="75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48F5DBCD-A92E-393F-DD46-306EA72CFFE4}"/>
                  </a:ext>
                </a:extLst>
              </p14:cNvPr>
              <p14:cNvContentPartPr/>
              <p14:nvPr/>
            </p14:nvContentPartPr>
            <p14:xfrm>
              <a:off x="1511229" y="1326240"/>
              <a:ext cx="449280" cy="1060560"/>
            </p14:xfrm>
          </p:contentPart>
        </mc:Choice>
        <mc:Fallback>
          <p:pic>
            <p:nvPicPr>
              <p:cNvPr id="6" name="Ink 5">
                <a:extLst>
                  <a:ext uri="{FF2B5EF4-FFF2-40B4-BE49-F238E27FC236}">
                    <a16:creationId xmlns:a16="http://schemas.microsoft.com/office/drawing/2014/main" id="{48F5DBCD-A92E-393F-DD46-306EA72CFFE4}"/>
                  </a:ext>
                </a:extLst>
              </p:cNvPr>
              <p:cNvPicPr/>
              <p:nvPr/>
            </p:nvPicPr>
            <p:blipFill>
              <a:blip r:embed="rId9"/>
              <a:stretch>
                <a:fillRect/>
              </a:stretch>
            </p:blipFill>
            <p:spPr>
              <a:xfrm>
                <a:off x="1502229" y="1317600"/>
                <a:ext cx="466920" cy="10782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3">
            <a:extLst>
              <a:ext uri="{FF2B5EF4-FFF2-40B4-BE49-F238E27FC236}">
                <a16:creationId xmlns:a16="http://schemas.microsoft.com/office/drawing/2014/main" id="{A7391214-02C8-AE8D-B6DC-E7CE1321857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227AE6A0-DEE7-4692-BB17-44CCF930AB94}" type="slidenum">
              <a:rPr lang="en-US" altLang="zh-CN" sz="1800"/>
              <a:pPr/>
              <a:t>24</a:t>
            </a:fld>
            <a:endParaRPr lang="en-US" altLang="zh-CN" sz="1800"/>
          </a:p>
        </p:txBody>
      </p:sp>
      <p:sp>
        <p:nvSpPr>
          <p:cNvPr id="28674" name="Rectangle 2">
            <a:extLst>
              <a:ext uri="{FF2B5EF4-FFF2-40B4-BE49-F238E27FC236}">
                <a16:creationId xmlns:a16="http://schemas.microsoft.com/office/drawing/2014/main" id="{C268693E-AA27-95BC-89FF-AE3C235067A8}"/>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8675" name="Rectangle 3">
            <a:extLst>
              <a:ext uri="{FF2B5EF4-FFF2-40B4-BE49-F238E27FC236}">
                <a16:creationId xmlns:a16="http://schemas.microsoft.com/office/drawing/2014/main" id="{C9D288ED-F4FB-439D-0F03-0F678D05084F}"/>
              </a:ext>
            </a:extLst>
          </p:cNvPr>
          <p:cNvSpPr>
            <a:spLocks noGrp="1" noChangeArrowheads="1"/>
          </p:cNvSpPr>
          <p:nvPr>
            <p:ph idx="1"/>
          </p:nvPr>
        </p:nvSpPr>
        <p:spPr>
          <a:xfrm>
            <a:off x="0" y="1066800"/>
            <a:ext cx="8858250" cy="4419600"/>
          </a:xfrm>
        </p:spPr>
        <p:txBody>
          <a:bodyPr/>
          <a:lstStyle/>
          <a:p>
            <a:pPr lvl="1" eaLnBrk="1" hangingPunct="1"/>
            <a:r>
              <a:rPr lang="en-US" altLang="zh-CN" dirty="0"/>
              <a:t>Web</a:t>
            </a:r>
            <a:r>
              <a:rPr lang="zh-CN" altLang="en-US" dirty="0"/>
              <a:t>浏览器、手机等</a:t>
            </a:r>
            <a:r>
              <a:rPr lang="en-US" altLang="zh-CN" dirty="0"/>
              <a:t>?</a:t>
            </a:r>
          </a:p>
          <a:p>
            <a:pPr lvl="1" eaLnBrk="1" hangingPunct="1">
              <a:buFontTx/>
              <a:buNone/>
            </a:pPr>
            <a:endParaRPr lang="zh-CN" altLang="en-US" dirty="0"/>
          </a:p>
          <a:p>
            <a:pPr lvl="1" eaLnBrk="1" hangingPunct="1"/>
            <a:r>
              <a:rPr lang="zh-CN" altLang="en-US" dirty="0"/>
              <a:t>短时记忆的 </a:t>
            </a:r>
            <a:r>
              <a:rPr lang="en-US" altLang="zh-CN" b="1" dirty="0">
                <a:solidFill>
                  <a:srgbClr val="C00000"/>
                </a:solidFill>
              </a:rPr>
              <a:t>7±2</a:t>
            </a:r>
            <a:r>
              <a:rPr lang="en-US" altLang="zh-CN" dirty="0"/>
              <a:t> </a:t>
            </a:r>
            <a:r>
              <a:rPr lang="zh-CN" altLang="en-US" dirty="0"/>
              <a:t>理论</a:t>
            </a:r>
          </a:p>
          <a:p>
            <a:pPr lvl="2" eaLnBrk="1" hangingPunct="1"/>
            <a:r>
              <a:rPr lang="zh-CN" altLang="en-US" dirty="0"/>
              <a:t>如上所述，短时记忆只能存储</a:t>
            </a:r>
            <a:r>
              <a:rPr lang="en-US" altLang="zh-CN" dirty="0"/>
              <a:t>7±2 </a:t>
            </a:r>
            <a:r>
              <a:rPr lang="zh-CN" altLang="en-US" dirty="0"/>
              <a:t>个信息块</a:t>
            </a:r>
          </a:p>
          <a:p>
            <a:pPr lvl="2" eaLnBrk="1" hangingPunct="1"/>
            <a:r>
              <a:rPr lang="zh-CN" altLang="en-US" dirty="0"/>
              <a:t>表示人类</a:t>
            </a:r>
            <a:r>
              <a:rPr lang="zh-CN" altLang="en-US" b="1" dirty="0">
                <a:solidFill>
                  <a:srgbClr val="C00000"/>
                </a:solidFill>
              </a:rPr>
              <a:t>一次可以顺序记住信息的能力</a:t>
            </a:r>
            <a:endParaRPr lang="en-US" altLang="zh-CN" b="1" dirty="0">
              <a:solidFill>
                <a:srgbClr val="C00000"/>
              </a:solidFill>
            </a:endParaRPr>
          </a:p>
          <a:p>
            <a:pPr lvl="2" eaLnBrk="1" hangingPunct="1">
              <a:buFont typeface="Wingdings" panose="05000000000000000000" pitchFamily="2" charset="2"/>
              <a:buNone/>
            </a:pPr>
            <a:endParaRPr lang="zh-CN" altLang="en-US" b="1" dirty="0">
              <a:solidFill>
                <a:srgbClr val="C00000"/>
              </a:solidFill>
            </a:endParaRPr>
          </a:p>
          <a:p>
            <a:pPr lvl="2" eaLnBrk="1" hangingPunct="1"/>
            <a:r>
              <a:rPr lang="zh-CN" altLang="en-US" b="1" dirty="0">
                <a:solidFill>
                  <a:srgbClr val="C00000"/>
                </a:solidFill>
              </a:rPr>
              <a:t>信息块</a:t>
            </a:r>
            <a:r>
              <a:rPr lang="zh-CN" altLang="en-US" dirty="0"/>
              <a:t>指各种信息项，如数字、字母、单词等</a:t>
            </a:r>
          </a:p>
          <a:p>
            <a:pPr lvl="3" eaLnBrk="1" hangingPunct="1"/>
            <a:r>
              <a:rPr lang="zh-CN" altLang="en-US" dirty="0"/>
              <a:t>例如：</a:t>
            </a:r>
            <a:r>
              <a:rPr lang="en-US" altLang="zh-CN" dirty="0"/>
              <a:t>cat</a:t>
            </a:r>
            <a:r>
              <a:rPr lang="zh-CN" altLang="en-US" dirty="0"/>
              <a:t>，</a:t>
            </a:r>
            <a:r>
              <a:rPr lang="en-US" altLang="zh-CN" dirty="0"/>
              <a:t>house</a:t>
            </a:r>
            <a:r>
              <a:rPr lang="zh-CN" altLang="en-US" dirty="0"/>
              <a:t>，</a:t>
            </a:r>
            <a:r>
              <a:rPr lang="en-US" altLang="zh-CN" dirty="0"/>
              <a:t>paper</a:t>
            </a:r>
            <a:r>
              <a:rPr lang="zh-CN" altLang="en-US" dirty="0"/>
              <a:t>，</a:t>
            </a:r>
            <a:r>
              <a:rPr lang="en-US" altLang="zh-CN" dirty="0"/>
              <a:t>yock</a:t>
            </a:r>
            <a:r>
              <a:rPr lang="zh-CN" altLang="en-US" dirty="0"/>
              <a:t>，</a:t>
            </a:r>
            <a:r>
              <a:rPr lang="en-US" altLang="zh-CN" dirty="0"/>
              <a:t>people</a:t>
            </a:r>
            <a:r>
              <a:rPr lang="zh-CN" altLang="en-US" dirty="0"/>
              <a:t>，</a:t>
            </a:r>
            <a:r>
              <a:rPr lang="en-US" altLang="zh-CN" dirty="0"/>
              <a:t>red</a:t>
            </a:r>
            <a:r>
              <a:rPr lang="zh-CN" altLang="en-US" dirty="0"/>
              <a:t>，</a:t>
            </a:r>
            <a:r>
              <a:rPr lang="en-US" altLang="zh-CN" dirty="0"/>
              <a:t>yes</a:t>
            </a:r>
          </a:p>
          <a:p>
            <a:pPr lvl="2" eaLnBrk="1" hangingPunct="1"/>
            <a:r>
              <a:rPr lang="zh-CN" altLang="en-US" dirty="0"/>
              <a:t>也可以是有意义的复合信息项</a:t>
            </a:r>
          </a:p>
          <a:p>
            <a:pPr lvl="3" eaLnBrk="1" hangingPunct="1"/>
            <a:r>
              <a:rPr lang="zh-CN" altLang="en-US" dirty="0"/>
              <a:t>例如：</a:t>
            </a:r>
            <a:r>
              <a:rPr lang="en-US" altLang="zh-CN" dirty="0"/>
              <a:t>hot chocolate, rock music, laser printer</a:t>
            </a:r>
          </a:p>
          <a:p>
            <a:pPr lvl="3" eaLnBrk="1" hangingPunct="1">
              <a:buFontTx/>
              <a:buNone/>
            </a:pPr>
            <a:endParaRPr lang="en-US" altLang="zh-CN" dirty="0"/>
          </a:p>
          <a:p>
            <a:pPr lvl="2" eaLnBrk="1" hangingPunct="1"/>
            <a:r>
              <a:rPr lang="zh-CN" altLang="en-US" dirty="0"/>
              <a:t>只要信息具有意义和结构，则人有一种下意识的能力</a:t>
            </a:r>
            <a:r>
              <a:rPr lang="zh-CN" altLang="en-US" b="1" dirty="0">
                <a:solidFill>
                  <a:srgbClr val="0070C0"/>
                </a:solidFill>
              </a:rPr>
              <a:t>构造信息块</a:t>
            </a:r>
            <a:endParaRPr lang="en-US" altLang="zh-CN" b="1" dirty="0">
              <a:solidFill>
                <a:srgbClr val="0070C0"/>
              </a:solidFill>
            </a:endParaRPr>
          </a:p>
          <a:p>
            <a:pPr lvl="2" eaLnBrk="1" hangingPunct="1">
              <a:buFont typeface="Wingdings" panose="05000000000000000000" pitchFamily="2" charset="2"/>
              <a:buNone/>
            </a:pPr>
            <a:endParaRPr lang="zh-CN" altLang="en-US" b="1" dirty="0">
              <a:solidFill>
                <a:srgbClr val="0070C0"/>
              </a:solidFill>
            </a:endParaRPr>
          </a:p>
          <a:p>
            <a:pPr lvl="2" eaLnBrk="1" hangingPunct="1"/>
            <a:r>
              <a:rPr lang="zh-CN" altLang="en-US" dirty="0"/>
              <a:t>如果</a:t>
            </a:r>
            <a:r>
              <a:rPr lang="zh-CN" altLang="en-US" b="1" dirty="0">
                <a:solidFill>
                  <a:srgbClr val="0070C0"/>
                </a:solidFill>
              </a:rPr>
              <a:t>活动所需之信息不能完全在短时记忆</a:t>
            </a:r>
            <a:r>
              <a:rPr lang="zh-CN" altLang="en-US" dirty="0"/>
              <a:t>上，则易出错</a:t>
            </a:r>
            <a:endParaRPr lang="zh-CN" altLang="en-US" dirty="0">
              <a:cs typeface="Times New Roman" panose="02020603050405020304" pitchFamily="18" charset="0"/>
            </a:endParaRPr>
          </a:p>
        </p:txBody>
      </p:sp>
      <p:grpSp>
        <p:nvGrpSpPr>
          <p:cNvPr id="4" name="Group 3">
            <a:extLst>
              <a:ext uri="{FF2B5EF4-FFF2-40B4-BE49-F238E27FC236}">
                <a16:creationId xmlns:a16="http://schemas.microsoft.com/office/drawing/2014/main" id="{B9DB87E9-8B51-125A-652B-497AC2B9E36B}"/>
              </a:ext>
            </a:extLst>
          </p:cNvPr>
          <p:cNvGrpSpPr/>
          <p:nvPr/>
        </p:nvGrpSpPr>
        <p:grpSpPr>
          <a:xfrm>
            <a:off x="358149" y="1832760"/>
            <a:ext cx="479160" cy="468000"/>
            <a:chOff x="358149" y="1832760"/>
            <a:chExt cx="479160" cy="4680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7F729BB-FED7-C8F7-E2B9-8D992E63815C}"/>
                    </a:ext>
                  </a:extLst>
                </p14:cNvPr>
                <p14:cNvContentPartPr/>
                <p14:nvPr/>
              </p14:nvContentPartPr>
              <p14:xfrm>
                <a:off x="536709" y="2028240"/>
                <a:ext cx="52200" cy="208080"/>
              </p14:xfrm>
            </p:contentPart>
          </mc:Choice>
          <mc:Fallback xmlns="">
            <p:pic>
              <p:nvPicPr>
                <p:cNvPr id="2" name="Ink 1">
                  <a:extLst>
                    <a:ext uri="{FF2B5EF4-FFF2-40B4-BE49-F238E27FC236}">
                      <a16:creationId xmlns:a16="http://schemas.microsoft.com/office/drawing/2014/main" id="{C7F729BB-FED7-C8F7-E2B9-8D992E63815C}"/>
                    </a:ext>
                  </a:extLst>
                </p:cNvPr>
                <p:cNvPicPr/>
                <p:nvPr/>
              </p:nvPicPr>
              <p:blipFill>
                <a:blip r:embed="rId3"/>
                <a:stretch>
                  <a:fillRect/>
                </a:stretch>
              </p:blipFill>
              <p:spPr>
                <a:xfrm>
                  <a:off x="528069" y="2019240"/>
                  <a:ext cx="69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6E75DA4-6330-8965-6090-1277D2645D2D}"/>
                    </a:ext>
                  </a:extLst>
                </p14:cNvPr>
                <p14:cNvContentPartPr/>
                <p14:nvPr/>
              </p14:nvContentPartPr>
              <p14:xfrm>
                <a:off x="358149" y="1832760"/>
                <a:ext cx="479160" cy="468000"/>
              </p14:xfrm>
            </p:contentPart>
          </mc:Choice>
          <mc:Fallback xmlns="">
            <p:pic>
              <p:nvPicPr>
                <p:cNvPr id="3" name="Ink 2">
                  <a:extLst>
                    <a:ext uri="{FF2B5EF4-FFF2-40B4-BE49-F238E27FC236}">
                      <a16:creationId xmlns:a16="http://schemas.microsoft.com/office/drawing/2014/main" id="{D6E75DA4-6330-8965-6090-1277D2645D2D}"/>
                    </a:ext>
                  </a:extLst>
                </p:cNvPr>
                <p:cNvPicPr/>
                <p:nvPr/>
              </p:nvPicPr>
              <p:blipFill>
                <a:blip r:embed="rId5"/>
                <a:stretch>
                  <a:fillRect/>
                </a:stretch>
              </p:blipFill>
              <p:spPr>
                <a:xfrm>
                  <a:off x="349509" y="1824120"/>
                  <a:ext cx="496800" cy="485640"/>
                </a:xfrm>
                <a:prstGeom prst="rect">
                  <a:avLst/>
                </a:prstGeom>
              </p:spPr>
            </p:pic>
          </mc:Fallback>
        </mc:AlternateContent>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3">
            <a:extLst>
              <a:ext uri="{FF2B5EF4-FFF2-40B4-BE49-F238E27FC236}">
                <a16:creationId xmlns:a16="http://schemas.microsoft.com/office/drawing/2014/main" id="{7A8C474D-AA56-2965-FDEC-7FA41F14E99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B3E7A7A1-40EE-42CA-BED3-52C951F965A1}" type="slidenum">
              <a:rPr lang="en-US" altLang="zh-CN" sz="1800"/>
              <a:pPr/>
              <a:t>25</a:t>
            </a:fld>
            <a:endParaRPr lang="en-US" altLang="zh-CN" sz="1800"/>
          </a:p>
        </p:txBody>
      </p:sp>
      <p:sp>
        <p:nvSpPr>
          <p:cNvPr id="29698" name="Rectangle 2">
            <a:extLst>
              <a:ext uri="{FF2B5EF4-FFF2-40B4-BE49-F238E27FC236}">
                <a16:creationId xmlns:a16="http://schemas.microsoft.com/office/drawing/2014/main" id="{94BC3303-9243-CD89-A236-2446EC68B210}"/>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29699" name="Rectangle 3">
            <a:extLst>
              <a:ext uri="{FF2B5EF4-FFF2-40B4-BE49-F238E27FC236}">
                <a16:creationId xmlns:a16="http://schemas.microsoft.com/office/drawing/2014/main" id="{CAE6A143-5333-F253-5E19-A9F08E795941}"/>
              </a:ext>
            </a:extLst>
          </p:cNvPr>
          <p:cNvSpPr>
            <a:spLocks noGrp="1" noChangeArrowheads="1"/>
          </p:cNvSpPr>
          <p:nvPr>
            <p:ph idx="1"/>
          </p:nvPr>
        </p:nvSpPr>
        <p:spPr>
          <a:xfrm>
            <a:off x="685800" y="1066800"/>
            <a:ext cx="8101013" cy="4419600"/>
          </a:xfrm>
        </p:spPr>
        <p:txBody>
          <a:bodyPr/>
          <a:lstStyle/>
          <a:p>
            <a:pPr lvl="2" eaLnBrk="1" hangingPunct="1"/>
            <a:r>
              <a:rPr lang="zh-CN" altLang="en-US"/>
              <a:t>受此影响，设计者认为</a:t>
            </a:r>
          </a:p>
          <a:p>
            <a:pPr lvl="3" eaLnBrk="1" hangingPunct="1"/>
            <a:r>
              <a:rPr lang="zh-CN" altLang="en-US"/>
              <a:t>一个菜单只呈现</a:t>
            </a:r>
            <a:r>
              <a:rPr lang="en-US" altLang="zh-CN"/>
              <a:t>7</a:t>
            </a:r>
            <a:r>
              <a:rPr lang="zh-CN" altLang="en-US"/>
              <a:t>个选项</a:t>
            </a:r>
          </a:p>
          <a:p>
            <a:pPr lvl="3" eaLnBrk="1" hangingPunct="1"/>
            <a:r>
              <a:rPr lang="zh-CN" altLang="en-US"/>
              <a:t>工具栏上只显示</a:t>
            </a:r>
            <a:r>
              <a:rPr lang="en-US" altLang="zh-CN"/>
              <a:t>7</a:t>
            </a:r>
            <a:r>
              <a:rPr lang="zh-CN" altLang="en-US"/>
              <a:t>个图标</a:t>
            </a:r>
          </a:p>
          <a:p>
            <a:pPr lvl="3" eaLnBrk="1" hangingPunct="1"/>
            <a:r>
              <a:rPr lang="zh-CN" altLang="en-US"/>
              <a:t>表单上的栏目不能超过</a:t>
            </a:r>
            <a:r>
              <a:rPr lang="en-US" altLang="zh-CN"/>
              <a:t>7</a:t>
            </a:r>
            <a:r>
              <a:rPr lang="zh-CN" altLang="en-US"/>
              <a:t>项</a:t>
            </a:r>
          </a:p>
          <a:p>
            <a:pPr lvl="3" eaLnBrk="1" hangingPunct="1"/>
            <a:r>
              <a:rPr lang="zh-CN" altLang="en-US"/>
              <a:t>在网页顶部只能有</a:t>
            </a:r>
            <a:r>
              <a:rPr lang="en-US" altLang="zh-CN"/>
              <a:t>7</a:t>
            </a:r>
            <a:r>
              <a:rPr lang="zh-CN" altLang="en-US"/>
              <a:t>个标签</a:t>
            </a:r>
          </a:p>
          <a:p>
            <a:pPr lvl="2" eaLnBrk="1" hangingPunct="1"/>
            <a:r>
              <a:rPr lang="zh-CN" altLang="en-US"/>
              <a:t>这是对理论的片面理解和不合适的应用</a:t>
            </a:r>
            <a:endParaRPr lang="en-US" altLang="zh-CN"/>
          </a:p>
          <a:p>
            <a:pPr lvl="2" eaLnBrk="1" hangingPunct="1">
              <a:buFont typeface="Wingdings" panose="05000000000000000000" pitchFamily="2" charset="2"/>
              <a:buNone/>
            </a:pPr>
            <a:endParaRPr lang="zh-CN" altLang="en-US"/>
          </a:p>
          <a:p>
            <a:pPr lvl="2" eaLnBrk="1" hangingPunct="1"/>
            <a:r>
              <a:rPr lang="zh-CN" altLang="en-US"/>
              <a:t>用户可以扫描并识别所需的操作，无须在一瞥之间记住它们</a:t>
            </a:r>
            <a:endParaRPr lang="en-US" altLang="zh-CN"/>
          </a:p>
          <a:p>
            <a:pPr lvl="2" eaLnBrk="1" hangingPunct="1">
              <a:buFont typeface="Wingdings" panose="05000000000000000000" pitchFamily="2" charset="2"/>
              <a:buNone/>
            </a:pPr>
            <a:endParaRPr lang="zh-CN" altLang="en-US"/>
          </a:p>
          <a:p>
            <a:pPr lvl="2" eaLnBrk="1" hangingPunct="1">
              <a:buFont typeface="Wingdings" panose="05000000000000000000" pitchFamily="2" charset="2"/>
              <a:buNone/>
            </a:pP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3">
            <a:extLst>
              <a:ext uri="{FF2B5EF4-FFF2-40B4-BE49-F238E27FC236}">
                <a16:creationId xmlns:a16="http://schemas.microsoft.com/office/drawing/2014/main" id="{F56C6503-2187-DAFD-F746-349BAC0AF8E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ABE8FD9D-680D-43F0-9020-C45445AD8A65}" type="slidenum">
              <a:rPr lang="en-US" altLang="zh-CN" sz="1800"/>
              <a:pPr/>
              <a:t>26</a:t>
            </a:fld>
            <a:endParaRPr lang="en-US" altLang="zh-CN" sz="1800"/>
          </a:p>
        </p:txBody>
      </p:sp>
      <p:sp>
        <p:nvSpPr>
          <p:cNvPr id="30722" name="Rectangle 2">
            <a:extLst>
              <a:ext uri="{FF2B5EF4-FFF2-40B4-BE49-F238E27FC236}">
                <a16:creationId xmlns:a16="http://schemas.microsoft.com/office/drawing/2014/main" id="{CAA5F79D-46C2-3DDF-3FB0-1FF5CA82457C}"/>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0723" name="Rectangle 3">
            <a:extLst>
              <a:ext uri="{FF2B5EF4-FFF2-40B4-BE49-F238E27FC236}">
                <a16:creationId xmlns:a16="http://schemas.microsoft.com/office/drawing/2014/main" id="{624D95AC-11C5-4A53-E0AA-4E3835A2A4D1}"/>
              </a:ext>
            </a:extLst>
          </p:cNvPr>
          <p:cNvSpPr>
            <a:spLocks noGrp="1" noChangeArrowheads="1"/>
          </p:cNvSpPr>
          <p:nvPr>
            <p:ph idx="1"/>
          </p:nvPr>
        </p:nvSpPr>
        <p:spPr/>
        <p:txBody>
          <a:bodyPr/>
          <a:lstStyle/>
          <a:p>
            <a:pPr eaLnBrk="1" hangingPunct="1"/>
            <a:r>
              <a:rPr lang="zh-CN" altLang="en-US" b="1">
                <a:solidFill>
                  <a:srgbClr val="0070C0"/>
                </a:solidFill>
              </a:rPr>
              <a:t>个人信息管理</a:t>
            </a:r>
          </a:p>
          <a:p>
            <a:pPr lvl="1" eaLnBrk="1" hangingPunct="1"/>
            <a:r>
              <a:rPr lang="zh-CN" altLang="en-US"/>
              <a:t>对多数用户，个人信息管理都是一个日趋复杂的问题</a:t>
            </a:r>
          </a:p>
          <a:p>
            <a:pPr lvl="2" eaLnBrk="1" hangingPunct="1"/>
            <a:r>
              <a:rPr lang="zh-CN" altLang="en-US"/>
              <a:t>谁都有大量的文档、图像、视频和音频文件、</a:t>
            </a:r>
            <a:r>
              <a:rPr lang="en-US" altLang="zh-CN"/>
              <a:t>Web</a:t>
            </a:r>
            <a:r>
              <a:rPr lang="zh-CN" altLang="en-US"/>
              <a:t>书签等</a:t>
            </a:r>
            <a:endParaRPr lang="en-US" altLang="zh-CN"/>
          </a:p>
          <a:p>
            <a:pPr lvl="2" eaLnBrk="1" hangingPunct="1">
              <a:buFont typeface="Wingdings" panose="05000000000000000000" pitchFamily="2" charset="2"/>
              <a:buNone/>
            </a:pPr>
            <a:endParaRPr lang="zh-CN" altLang="en-US"/>
          </a:p>
          <a:p>
            <a:pPr lvl="1" eaLnBrk="1" hangingPunct="1"/>
            <a:r>
              <a:rPr lang="zh-CN" altLang="en-US"/>
              <a:t>问题是判定在何处及如何存储，并能记住并再次发现它们</a:t>
            </a:r>
          </a:p>
          <a:p>
            <a:pPr lvl="2" eaLnBrk="1" hangingPunct="1"/>
            <a:r>
              <a:rPr lang="zh-CN" altLang="en-US"/>
              <a:t>对信息进行</a:t>
            </a:r>
            <a:r>
              <a:rPr lang="zh-CN" altLang="en-US" b="1">
                <a:solidFill>
                  <a:srgbClr val="0070C0"/>
                </a:solidFill>
              </a:rPr>
              <a:t>命名</a:t>
            </a:r>
            <a:r>
              <a:rPr lang="zh-CN" altLang="en-US"/>
              <a:t>是常用的编码手段</a:t>
            </a:r>
          </a:p>
          <a:p>
            <a:pPr lvl="2" eaLnBrk="1" hangingPunct="1"/>
            <a:r>
              <a:rPr lang="zh-CN" altLang="en-US"/>
              <a:t>但要</a:t>
            </a:r>
            <a:r>
              <a:rPr lang="zh-CN" altLang="en-US" b="1">
                <a:solidFill>
                  <a:srgbClr val="0070C0"/>
                </a:solidFill>
              </a:rPr>
              <a:t>回忆一个文件名和位置并未易事</a:t>
            </a:r>
            <a:endParaRPr lang="en-US" altLang="zh-CN" b="1">
              <a:solidFill>
                <a:srgbClr val="0070C0"/>
              </a:solidFill>
            </a:endParaRPr>
          </a:p>
          <a:p>
            <a:pPr lvl="2" eaLnBrk="1" hangingPunct="1">
              <a:buFont typeface="Wingdings" panose="05000000000000000000" pitchFamily="2" charset="2"/>
              <a:buNone/>
            </a:pPr>
            <a:endParaRPr lang="zh-CN" altLang="en-US"/>
          </a:p>
          <a:p>
            <a:pPr lvl="1" eaLnBrk="1" hangingPunct="1"/>
            <a:r>
              <a:rPr lang="zh-CN" altLang="en-US"/>
              <a:t>考虑到人类记忆能力，对此过程加以辅助</a:t>
            </a:r>
            <a:r>
              <a:rPr lang="en-US" altLang="zh-CN" b="1">
                <a:solidFill>
                  <a:srgbClr val="C00000"/>
                </a:solidFill>
              </a:rPr>
              <a:t>??</a:t>
            </a:r>
          </a:p>
          <a:p>
            <a:pPr lvl="1" eaLnBrk="1" hangingPunct="1">
              <a:buFontTx/>
              <a:buNone/>
            </a:pPr>
            <a:endParaRPr lang="zh-CN" altLang="en-US" b="1">
              <a:solidFill>
                <a:srgbClr val="C00000"/>
              </a:solidFill>
            </a:endParaRPr>
          </a:p>
          <a:p>
            <a:pPr lvl="1" eaLnBrk="1" hangingPunct="1"/>
            <a:r>
              <a:rPr lang="zh-CN" altLang="en-US"/>
              <a:t>研究表明：人们在此问题上使用了</a:t>
            </a:r>
            <a:r>
              <a:rPr lang="zh-CN" altLang="en-US" b="1">
                <a:solidFill>
                  <a:srgbClr val="0070C0"/>
                </a:solidFill>
              </a:rPr>
              <a:t>两个记忆过程</a:t>
            </a:r>
          </a:p>
          <a:p>
            <a:pPr lvl="2" eaLnBrk="1" hangingPunct="1"/>
            <a:r>
              <a:rPr lang="zh-CN" altLang="en-US" b="1">
                <a:solidFill>
                  <a:srgbClr val="C00000"/>
                </a:solidFill>
              </a:rPr>
              <a:t>定向回忆</a:t>
            </a:r>
            <a:r>
              <a:rPr lang="zh-CN" altLang="en-US"/>
              <a:t>：回忆与所需文件尽可能一致的信息，否则</a:t>
            </a:r>
          </a:p>
          <a:p>
            <a:pPr lvl="2" eaLnBrk="1" hangingPunct="1"/>
            <a:r>
              <a:rPr lang="zh-CN" altLang="en-US" b="1">
                <a:solidFill>
                  <a:srgbClr val="C00000"/>
                </a:solidFill>
              </a:rPr>
              <a:t>扫描识别</a:t>
            </a:r>
            <a:r>
              <a:rPr lang="zh-CN" altLang="en-US"/>
              <a:t>：使用交互工具来浏览文件目录</a:t>
            </a:r>
          </a:p>
          <a:p>
            <a:pPr lvl="2" eaLnBrk="1" hangingPunct="1"/>
            <a:r>
              <a:rPr lang="zh-CN" altLang="en-US"/>
              <a:t>通常人们结合使用这两个过程</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4633EAA-8CE1-3D8E-A3C6-0DDF3D1BC6AE}"/>
                  </a:ext>
                </a:extLst>
              </p14:cNvPr>
              <p14:cNvContentPartPr/>
              <p14:nvPr/>
            </p14:nvContentPartPr>
            <p14:xfrm>
              <a:off x="1030989" y="4696200"/>
              <a:ext cx="499320" cy="727920"/>
            </p14:xfrm>
          </p:contentPart>
        </mc:Choice>
        <mc:Fallback>
          <p:pic>
            <p:nvPicPr>
              <p:cNvPr id="2" name="Ink 1">
                <a:extLst>
                  <a:ext uri="{FF2B5EF4-FFF2-40B4-BE49-F238E27FC236}">
                    <a16:creationId xmlns:a16="http://schemas.microsoft.com/office/drawing/2014/main" id="{04633EAA-8CE1-3D8E-A3C6-0DDF3D1BC6AE}"/>
                  </a:ext>
                </a:extLst>
              </p:cNvPr>
              <p:cNvPicPr/>
              <p:nvPr/>
            </p:nvPicPr>
            <p:blipFill>
              <a:blip r:embed="rId3"/>
              <a:stretch>
                <a:fillRect/>
              </a:stretch>
            </p:blipFill>
            <p:spPr>
              <a:xfrm>
                <a:off x="1022349" y="4687200"/>
                <a:ext cx="516960" cy="745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FF2CAC2-F607-8878-4569-BBFAF2F47A1C}"/>
                  </a:ext>
                </a:extLst>
              </p14:cNvPr>
              <p14:cNvContentPartPr/>
              <p14:nvPr/>
            </p14:nvContentPartPr>
            <p14:xfrm>
              <a:off x="5329029" y="5271840"/>
              <a:ext cx="1642320" cy="87840"/>
            </p14:xfrm>
          </p:contentPart>
        </mc:Choice>
        <mc:Fallback>
          <p:pic>
            <p:nvPicPr>
              <p:cNvPr id="3" name="Ink 2">
                <a:extLst>
                  <a:ext uri="{FF2B5EF4-FFF2-40B4-BE49-F238E27FC236}">
                    <a16:creationId xmlns:a16="http://schemas.microsoft.com/office/drawing/2014/main" id="{8FF2CAC2-F607-8878-4569-BBFAF2F47A1C}"/>
                  </a:ext>
                </a:extLst>
              </p:cNvPr>
              <p:cNvPicPr/>
              <p:nvPr/>
            </p:nvPicPr>
            <p:blipFill>
              <a:blip r:embed="rId5"/>
              <a:stretch>
                <a:fillRect/>
              </a:stretch>
            </p:blipFill>
            <p:spPr>
              <a:xfrm>
                <a:off x="5320029" y="5263200"/>
                <a:ext cx="16599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7F8C91F-B81F-2F17-B0DD-B707992A383B}"/>
                  </a:ext>
                </a:extLst>
              </p14:cNvPr>
              <p14:cNvContentPartPr/>
              <p14:nvPr/>
            </p14:nvContentPartPr>
            <p14:xfrm>
              <a:off x="1509429" y="5175000"/>
              <a:ext cx="415080" cy="903240"/>
            </p14:xfrm>
          </p:contentPart>
        </mc:Choice>
        <mc:Fallback>
          <p:pic>
            <p:nvPicPr>
              <p:cNvPr id="4" name="Ink 3">
                <a:extLst>
                  <a:ext uri="{FF2B5EF4-FFF2-40B4-BE49-F238E27FC236}">
                    <a16:creationId xmlns:a16="http://schemas.microsoft.com/office/drawing/2014/main" id="{87F8C91F-B81F-2F17-B0DD-B707992A383B}"/>
                  </a:ext>
                </a:extLst>
              </p:cNvPr>
              <p:cNvPicPr/>
              <p:nvPr/>
            </p:nvPicPr>
            <p:blipFill>
              <a:blip r:embed="rId7"/>
              <a:stretch>
                <a:fillRect/>
              </a:stretch>
            </p:blipFill>
            <p:spPr>
              <a:xfrm>
                <a:off x="1500429" y="5166360"/>
                <a:ext cx="432720" cy="92088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4">
            <a:extLst>
              <a:ext uri="{FF2B5EF4-FFF2-40B4-BE49-F238E27FC236}">
                <a16:creationId xmlns:a16="http://schemas.microsoft.com/office/drawing/2014/main" id="{CD0D7DC8-8363-A34B-67DD-5351D0715D1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FE83D0CF-5AB0-478A-93FA-5E4AAD3ECCA3}" type="slidenum">
              <a:rPr lang="en-US" altLang="zh-CN" sz="1800"/>
              <a:pPr/>
              <a:t>27</a:t>
            </a:fld>
            <a:endParaRPr lang="en-US" altLang="zh-CN" sz="1800"/>
          </a:p>
        </p:txBody>
      </p:sp>
      <p:sp>
        <p:nvSpPr>
          <p:cNvPr id="31746" name="Rectangle 6">
            <a:extLst>
              <a:ext uri="{FF2B5EF4-FFF2-40B4-BE49-F238E27FC236}">
                <a16:creationId xmlns:a16="http://schemas.microsoft.com/office/drawing/2014/main" id="{CEF02A84-3AF5-6B40-A4E9-F933A3F0673E}"/>
              </a:ext>
            </a:extLst>
          </p:cNvPr>
          <p:cNvSpPr>
            <a:spLocks noChangeArrowheads="1"/>
          </p:cNvSpPr>
          <p:nvPr/>
        </p:nvSpPr>
        <p:spPr bwMode="auto">
          <a:xfrm>
            <a:off x="684213" y="1052513"/>
            <a:ext cx="5688012" cy="5113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endParaRPr lang="zh-CN" altLang="en-US"/>
          </a:p>
        </p:txBody>
      </p:sp>
      <p:sp>
        <p:nvSpPr>
          <p:cNvPr id="31747" name="Rectangle 3">
            <a:extLst>
              <a:ext uri="{FF2B5EF4-FFF2-40B4-BE49-F238E27FC236}">
                <a16:creationId xmlns:a16="http://schemas.microsoft.com/office/drawing/2014/main" id="{BB455FFA-C489-BF1F-783F-46CA6DF611DC}"/>
              </a:ext>
            </a:extLst>
          </p:cNvPr>
          <p:cNvSpPr>
            <a:spLocks noGrp="1" noChangeArrowheads="1"/>
          </p:cNvSpPr>
          <p:nvPr>
            <p:ph type="body" sz="half" idx="1"/>
          </p:nvPr>
        </p:nvSpPr>
        <p:spPr>
          <a:xfrm>
            <a:off x="684213" y="1052513"/>
            <a:ext cx="5614987" cy="5184775"/>
          </a:xfrm>
          <a:solidFill>
            <a:schemeClr val="bg1"/>
          </a:solidFill>
        </p:spPr>
        <p:txBody>
          <a:bodyPr/>
          <a:lstStyle/>
          <a:p>
            <a:pPr lvl="1" eaLnBrk="1" hangingPunct="1"/>
            <a:r>
              <a:rPr lang="zh-CN" altLang="en-US" sz="1900"/>
              <a:t>文件管理系统：</a:t>
            </a:r>
            <a:r>
              <a:rPr lang="zh-CN" altLang="en-US" sz="1900" b="1">
                <a:solidFill>
                  <a:srgbClr val="0070C0"/>
                </a:solidFill>
              </a:rPr>
              <a:t>应对这两个搜索过程优化</a:t>
            </a:r>
          </a:p>
          <a:p>
            <a:pPr lvl="2" eaLnBrk="1" hangingPunct="1"/>
            <a:r>
              <a:rPr lang="zh-CN" altLang="en-US" sz="1800"/>
              <a:t>提供工具使得用户可利用其记忆来</a:t>
            </a:r>
            <a:r>
              <a:rPr lang="zh-CN" altLang="en-US" sz="1800" b="1">
                <a:solidFill>
                  <a:srgbClr val="0070C0"/>
                </a:solidFill>
              </a:rPr>
              <a:t>缩小搜索空间</a:t>
            </a:r>
          </a:p>
          <a:p>
            <a:pPr lvl="2" eaLnBrk="1" hangingPunct="1"/>
            <a:r>
              <a:rPr lang="zh-CN" altLang="en-US" sz="1800"/>
              <a:t>工具应当在界面上</a:t>
            </a:r>
            <a:r>
              <a:rPr lang="zh-CN" altLang="en-US" sz="1800" b="1">
                <a:solidFill>
                  <a:srgbClr val="0070C0"/>
                </a:solidFill>
              </a:rPr>
              <a:t>显示该空间</a:t>
            </a:r>
          </a:p>
          <a:p>
            <a:pPr lvl="2" eaLnBrk="1" hangingPunct="1"/>
            <a:r>
              <a:rPr lang="zh-CN" altLang="en-US" sz="1800"/>
              <a:t>例如：使用搜索框、历史清单等</a:t>
            </a:r>
            <a:endParaRPr lang="en-US" altLang="zh-CN" sz="1800"/>
          </a:p>
          <a:p>
            <a:pPr lvl="2" eaLnBrk="1" hangingPunct="1">
              <a:buFont typeface="Wingdings" panose="05000000000000000000" pitchFamily="2" charset="2"/>
              <a:buNone/>
            </a:pPr>
            <a:endParaRPr lang="zh-CN" altLang="en-US" sz="1800"/>
          </a:p>
          <a:p>
            <a:pPr lvl="1" eaLnBrk="1" hangingPunct="1"/>
            <a:r>
              <a:rPr lang="zh-CN" altLang="en-US" sz="1900"/>
              <a:t>应使用各种方法</a:t>
            </a:r>
            <a:r>
              <a:rPr lang="zh-CN" altLang="en-US" sz="1900" b="1">
                <a:solidFill>
                  <a:srgbClr val="0070C0"/>
                </a:solidFill>
              </a:rPr>
              <a:t>帮助用户来编码文件信息</a:t>
            </a:r>
          </a:p>
          <a:p>
            <a:pPr lvl="2" eaLnBrk="1" hangingPunct="1"/>
            <a:r>
              <a:rPr lang="zh-CN" altLang="en-US" sz="1800"/>
              <a:t>工具需提供保存文件的不同方法，如采用色彩、图像、正文或时间标记（时间戳）等</a:t>
            </a:r>
          </a:p>
          <a:p>
            <a:pPr lvl="2" eaLnBrk="1" hangingPunct="1"/>
            <a:r>
              <a:rPr lang="zh-CN" altLang="en-US" sz="1800"/>
              <a:t>例如：右图表示了一个</a:t>
            </a:r>
            <a:r>
              <a:rPr lang="en-US" altLang="zh-CN" sz="1800"/>
              <a:t>APPLE</a:t>
            </a:r>
            <a:r>
              <a:rPr lang="zh-CN" altLang="en-US" sz="1800"/>
              <a:t>的搜索工具</a:t>
            </a:r>
            <a:endParaRPr lang="en-US" altLang="zh-CN" sz="1800"/>
          </a:p>
          <a:p>
            <a:pPr lvl="2" eaLnBrk="1" hangingPunct="1">
              <a:buFont typeface="Wingdings" panose="05000000000000000000" pitchFamily="2" charset="2"/>
              <a:buNone/>
            </a:pPr>
            <a:endParaRPr lang="zh-CN" altLang="en-US" sz="1800"/>
          </a:p>
          <a:p>
            <a:pPr lvl="1" eaLnBrk="1" hangingPunct="1"/>
            <a:r>
              <a:rPr lang="zh-CN" altLang="en-US" sz="1900"/>
              <a:t>今天</a:t>
            </a:r>
            <a:r>
              <a:rPr lang="zh-CN" altLang="en-US" sz="1900" b="1">
                <a:solidFill>
                  <a:srgbClr val="C00000"/>
                </a:solidFill>
              </a:rPr>
              <a:t>文件管理工具</a:t>
            </a:r>
            <a:r>
              <a:rPr lang="zh-CN" altLang="en-US" sz="1900"/>
              <a:t>已成为商业桌面应用的一个重要部分</a:t>
            </a:r>
          </a:p>
          <a:p>
            <a:pPr lvl="2" eaLnBrk="1" hangingPunct="1">
              <a:buFont typeface="Wingdings" panose="05000000000000000000" pitchFamily="2" charset="2"/>
              <a:buNone/>
            </a:pPr>
            <a:endParaRPr lang="zh-CN" altLang="en-US" sz="1800"/>
          </a:p>
        </p:txBody>
      </p:sp>
      <p:sp>
        <p:nvSpPr>
          <p:cNvPr id="31748" name="Rectangle 2">
            <a:extLst>
              <a:ext uri="{FF2B5EF4-FFF2-40B4-BE49-F238E27FC236}">
                <a16:creationId xmlns:a16="http://schemas.microsoft.com/office/drawing/2014/main" id="{0AB89669-6AC4-C503-1CBD-43B0773F4C72}"/>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graphicFrame>
        <p:nvGraphicFramePr>
          <p:cNvPr id="31749" name="Object 4">
            <a:extLst>
              <a:ext uri="{FF2B5EF4-FFF2-40B4-BE49-F238E27FC236}">
                <a16:creationId xmlns:a16="http://schemas.microsoft.com/office/drawing/2014/main" id="{9BB1EE9D-77E0-6CB3-7B86-083A486D8443}"/>
              </a:ext>
            </a:extLst>
          </p:cNvPr>
          <p:cNvGraphicFramePr>
            <a:graphicFrameLocks noGrp="1"/>
          </p:cNvGraphicFramePr>
          <p:nvPr>
            <p:ph sz="half" idx="2"/>
          </p:nvPr>
        </p:nvGraphicFramePr>
        <p:xfrm>
          <a:off x="6345238" y="1268413"/>
          <a:ext cx="2798762" cy="4419600"/>
        </p:xfrm>
        <a:graphic>
          <a:graphicData uri="http://schemas.openxmlformats.org/presentationml/2006/ole">
            <mc:AlternateContent xmlns:mc="http://schemas.openxmlformats.org/markup-compatibility/2006">
              <mc:Choice xmlns:v="urn:schemas-microsoft-com:vml" Requires="v">
                <p:oleObj r:id="rId2" imgW="4431792" imgH="6998208" progId="Word.Document.8">
                  <p:embed/>
                </p:oleObj>
              </mc:Choice>
              <mc:Fallback>
                <p:oleObj r:id="rId2" imgW="4431792" imgH="6998208" progId="Word.Document.8">
                  <p:embed/>
                  <p:pic>
                    <p:nvPicPr>
                      <p:cNvPr id="31749" name="Object 4">
                        <a:extLst>
                          <a:ext uri="{FF2B5EF4-FFF2-40B4-BE49-F238E27FC236}">
                            <a16:creationId xmlns:a16="http://schemas.microsoft.com/office/drawing/2014/main" id="{9BB1EE9D-77E0-6CB3-7B86-083A486D844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238" y="1268413"/>
                        <a:ext cx="2798762" cy="44196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3">
            <a:extLst>
              <a:ext uri="{FF2B5EF4-FFF2-40B4-BE49-F238E27FC236}">
                <a16:creationId xmlns:a16="http://schemas.microsoft.com/office/drawing/2014/main" id="{3AFEFB7E-E930-C4B0-3661-675D99EABEA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AB62BD22-7D42-4D8D-9619-F0E86D4B4CBC}" type="slidenum">
              <a:rPr lang="en-US" altLang="zh-CN" sz="1800"/>
              <a:pPr/>
              <a:t>28</a:t>
            </a:fld>
            <a:endParaRPr lang="en-US" altLang="zh-CN" sz="1800"/>
          </a:p>
        </p:txBody>
      </p:sp>
      <p:sp>
        <p:nvSpPr>
          <p:cNvPr id="32770" name="Rectangle 2">
            <a:extLst>
              <a:ext uri="{FF2B5EF4-FFF2-40B4-BE49-F238E27FC236}">
                <a16:creationId xmlns:a16="http://schemas.microsoft.com/office/drawing/2014/main" id="{6C42C267-A936-2148-60F0-E8DBA6A695D7}"/>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2771" name="Rectangle 3">
            <a:extLst>
              <a:ext uri="{FF2B5EF4-FFF2-40B4-BE49-F238E27FC236}">
                <a16:creationId xmlns:a16="http://schemas.microsoft.com/office/drawing/2014/main" id="{1D6FBA48-19CC-2377-4C93-658FE656D1CE}"/>
              </a:ext>
            </a:extLst>
          </p:cNvPr>
          <p:cNvSpPr>
            <a:spLocks noGrp="1" noChangeArrowheads="1"/>
          </p:cNvSpPr>
          <p:nvPr>
            <p:ph idx="1"/>
          </p:nvPr>
        </p:nvSpPr>
        <p:spPr/>
        <p:txBody>
          <a:bodyPr/>
          <a:lstStyle/>
          <a:p>
            <a:pPr eaLnBrk="1" hangingPunct="1"/>
            <a:r>
              <a:rPr lang="zh-CN" altLang="en-US" b="1">
                <a:solidFill>
                  <a:srgbClr val="C00000"/>
                </a:solidFill>
              </a:rPr>
              <a:t>对于记忆的设计提示</a:t>
            </a:r>
          </a:p>
          <a:p>
            <a:pPr lvl="1" eaLnBrk="1" hangingPunct="1"/>
            <a:r>
              <a:rPr lang="zh-CN" altLang="en-US" b="1">
                <a:solidFill>
                  <a:srgbClr val="0070C0"/>
                </a:solidFill>
              </a:rPr>
              <a:t>避免使用冗长、复杂的任务执行步骤</a:t>
            </a:r>
            <a:r>
              <a:rPr lang="zh-CN" altLang="en-US"/>
              <a:t>使用户记忆过载</a:t>
            </a:r>
            <a:endParaRPr lang="en-US" altLang="zh-CN"/>
          </a:p>
          <a:p>
            <a:pPr lvl="1" eaLnBrk="1" hangingPunct="1">
              <a:buFontTx/>
              <a:buNone/>
            </a:pPr>
            <a:endParaRPr lang="zh-CN" altLang="en-US"/>
          </a:p>
          <a:p>
            <a:pPr lvl="1" eaLnBrk="1" hangingPunct="1"/>
            <a:r>
              <a:rPr lang="zh-CN" altLang="en-US"/>
              <a:t>界面设计应</a:t>
            </a:r>
            <a:r>
              <a:rPr lang="zh-CN" altLang="en-US" b="1">
                <a:solidFill>
                  <a:srgbClr val="0070C0"/>
                </a:solidFill>
              </a:rPr>
              <a:t>提倡识别</a:t>
            </a:r>
            <a:r>
              <a:rPr lang="zh-CN" altLang="en-US"/>
              <a:t>，而不是强迫用户记忆</a:t>
            </a:r>
            <a:endParaRPr lang="en-US" altLang="zh-CN"/>
          </a:p>
          <a:p>
            <a:pPr lvl="1" eaLnBrk="1" hangingPunct="1">
              <a:buFontTx/>
              <a:buNone/>
            </a:pPr>
            <a:endParaRPr lang="zh-CN" altLang="en-US"/>
          </a:p>
          <a:p>
            <a:pPr lvl="1" eaLnBrk="1" hangingPunct="1"/>
            <a:r>
              <a:rPr lang="zh-CN" altLang="en-US"/>
              <a:t>为用户</a:t>
            </a:r>
            <a:r>
              <a:rPr lang="zh-CN" altLang="en-US" b="1">
                <a:solidFill>
                  <a:srgbClr val="0070C0"/>
                </a:solidFill>
              </a:rPr>
              <a:t>提供灵活的电子信息编码方法</a:t>
            </a:r>
            <a:r>
              <a:rPr lang="zh-CN" altLang="en-US"/>
              <a:t>，以帮助他们记忆存放的位置</a:t>
            </a:r>
          </a:p>
          <a:p>
            <a:pPr lvl="2" eaLnBrk="1" hangingPunct="1"/>
            <a:r>
              <a:rPr lang="zh-CN" altLang="en-US"/>
              <a:t>例如：分类、排序、色彩、标签及时间戳等</a:t>
            </a:r>
            <a:endParaRPr lang="en-US" altLang="zh-CN"/>
          </a:p>
          <a:p>
            <a:pPr lvl="2" eaLnBrk="1" hangingPunct="1">
              <a:buFont typeface="Wingdings" panose="05000000000000000000" pitchFamily="2" charset="2"/>
              <a:buNone/>
            </a:pPr>
            <a:endParaRPr lang="zh-CN" altLang="en-US"/>
          </a:p>
          <a:p>
            <a:pPr eaLnBrk="1" hangingPunct="1"/>
            <a:r>
              <a:rPr lang="zh-CN" altLang="en-US"/>
              <a:t>两难问题：</a:t>
            </a:r>
            <a:r>
              <a:rPr lang="zh-CN" altLang="en-US" b="1">
                <a:solidFill>
                  <a:srgbClr val="C00000"/>
                </a:solidFill>
              </a:rPr>
              <a:t>记忆负担</a:t>
            </a:r>
          </a:p>
          <a:p>
            <a:pPr lvl="1" eaLnBrk="1" hangingPunct="1"/>
            <a:r>
              <a:rPr lang="zh-CN" altLang="en-US"/>
              <a:t>各种信息服务带来便利的同时也带来</a:t>
            </a:r>
            <a:r>
              <a:rPr lang="zh-CN" altLang="en-US" b="1">
                <a:solidFill>
                  <a:srgbClr val="0070C0"/>
                </a:solidFill>
              </a:rPr>
              <a:t>安全性</a:t>
            </a:r>
            <a:r>
              <a:rPr lang="zh-CN" altLang="en-US"/>
              <a:t>问题</a:t>
            </a:r>
          </a:p>
          <a:p>
            <a:pPr lvl="1" eaLnBrk="1" hangingPunct="1"/>
            <a:r>
              <a:rPr lang="zh-CN" altLang="en-US"/>
              <a:t>目前的方法是</a:t>
            </a:r>
            <a:r>
              <a:rPr lang="zh-CN" altLang="en-US" b="1">
                <a:solidFill>
                  <a:srgbClr val="0070C0"/>
                </a:solidFill>
              </a:rPr>
              <a:t>增加验证信息的复杂度</a:t>
            </a:r>
            <a:r>
              <a:rPr lang="zh-CN" altLang="en-US"/>
              <a:t>，使非法者不易猜测</a:t>
            </a:r>
          </a:p>
          <a:p>
            <a:pPr lvl="1" eaLnBrk="1" hangingPunct="1"/>
            <a:r>
              <a:rPr lang="zh-CN" altLang="en-US"/>
              <a:t>但同时</a:t>
            </a:r>
            <a:r>
              <a:rPr lang="zh-CN" altLang="en-US" b="1">
                <a:solidFill>
                  <a:srgbClr val="0070C0"/>
                </a:solidFill>
              </a:rPr>
              <a:t>给用户带来不便利</a:t>
            </a:r>
            <a:r>
              <a:rPr lang="zh-CN" altLang="en-US"/>
              <a:t>，信息难以记忆和操作</a:t>
            </a:r>
          </a:p>
          <a:p>
            <a:pPr eaLnBrk="1" hangingPunct="1"/>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3">
            <a:extLst>
              <a:ext uri="{FF2B5EF4-FFF2-40B4-BE49-F238E27FC236}">
                <a16:creationId xmlns:a16="http://schemas.microsoft.com/office/drawing/2014/main" id="{6FD97EEC-95B1-0A20-0653-50F07529CCF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29E897D9-9C6E-4E4D-9CF8-F08FF2D1B023}" type="slidenum">
              <a:rPr lang="en-US" altLang="zh-CN" sz="1800"/>
              <a:pPr/>
              <a:t>29</a:t>
            </a:fld>
            <a:endParaRPr lang="en-US" altLang="zh-CN" sz="1800"/>
          </a:p>
        </p:txBody>
      </p:sp>
      <p:sp>
        <p:nvSpPr>
          <p:cNvPr id="33794" name="Rectangle 2">
            <a:extLst>
              <a:ext uri="{FF2B5EF4-FFF2-40B4-BE49-F238E27FC236}">
                <a16:creationId xmlns:a16="http://schemas.microsoft.com/office/drawing/2014/main" id="{7B3642BB-3D50-60C5-884E-C6B7D7D50B7C}"/>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3795" name="Rectangle 3">
            <a:extLst>
              <a:ext uri="{FF2B5EF4-FFF2-40B4-BE49-F238E27FC236}">
                <a16:creationId xmlns:a16="http://schemas.microsoft.com/office/drawing/2014/main" id="{FE3FAF75-9EDD-9CFD-C9AE-4B0FE12CE42E}"/>
              </a:ext>
            </a:extLst>
          </p:cNvPr>
          <p:cNvSpPr>
            <a:spLocks noGrp="1" noChangeArrowheads="1"/>
          </p:cNvSpPr>
          <p:nvPr>
            <p:ph idx="1"/>
          </p:nvPr>
        </p:nvSpPr>
        <p:spPr/>
        <p:txBody>
          <a:bodyPr/>
          <a:lstStyle/>
          <a:p>
            <a:pPr eaLnBrk="1" hangingPunct="1"/>
            <a:r>
              <a:rPr lang="zh-CN" altLang="en-US" b="1">
                <a:solidFill>
                  <a:srgbClr val="C00000"/>
                </a:solidFill>
              </a:rPr>
              <a:t>使用计算机进行学习</a:t>
            </a:r>
          </a:p>
          <a:p>
            <a:pPr lvl="1" eaLnBrk="1" hangingPunct="1">
              <a:lnSpc>
                <a:spcPct val="120000"/>
              </a:lnSpc>
            </a:pPr>
            <a:r>
              <a:rPr lang="zh-CN" altLang="en-US"/>
              <a:t>包括两方面内容</a:t>
            </a:r>
          </a:p>
          <a:p>
            <a:pPr lvl="2" eaLnBrk="1" hangingPunct="1">
              <a:lnSpc>
                <a:spcPct val="120000"/>
              </a:lnSpc>
            </a:pPr>
            <a:r>
              <a:rPr lang="zh-CN" altLang="en-US" b="1">
                <a:solidFill>
                  <a:srgbClr val="C00000"/>
                </a:solidFill>
              </a:rPr>
              <a:t>应用程序</a:t>
            </a:r>
            <a:r>
              <a:rPr lang="zh-CN" altLang="en-US"/>
              <a:t>本身是学习的内容（如学习使用</a:t>
            </a:r>
            <a:r>
              <a:rPr lang="en-US" altLang="zh-CN"/>
              <a:t>office</a:t>
            </a:r>
            <a:r>
              <a:rPr lang="zh-CN" altLang="en-US"/>
              <a:t>软件）</a:t>
            </a:r>
          </a:p>
          <a:p>
            <a:pPr lvl="2" eaLnBrk="1" hangingPunct="1">
              <a:lnSpc>
                <a:spcPct val="120000"/>
              </a:lnSpc>
            </a:pPr>
            <a:r>
              <a:rPr lang="zh-CN" altLang="en-US" b="1">
                <a:solidFill>
                  <a:srgbClr val="C00000"/>
                </a:solidFill>
              </a:rPr>
              <a:t>通过程序学习特定的内容</a:t>
            </a:r>
            <a:r>
              <a:rPr lang="zh-CN" altLang="en-US"/>
              <a:t>（如通过</a:t>
            </a:r>
            <a:r>
              <a:rPr lang="en-US" altLang="zh-CN"/>
              <a:t>Visual Studio</a:t>
            </a:r>
            <a:r>
              <a:rPr lang="zh-CN" altLang="en-US"/>
              <a:t>学习</a:t>
            </a:r>
            <a:r>
              <a:rPr lang="en-US" altLang="zh-CN"/>
              <a:t>C++</a:t>
            </a:r>
            <a:r>
              <a:rPr lang="zh-CN" altLang="en-US"/>
              <a:t>）</a:t>
            </a:r>
            <a:endParaRPr lang="en-US" altLang="zh-CN"/>
          </a:p>
          <a:p>
            <a:pPr lvl="2" eaLnBrk="1" hangingPunct="1">
              <a:lnSpc>
                <a:spcPct val="120000"/>
              </a:lnSpc>
              <a:buFont typeface="Wingdings" panose="05000000000000000000" pitchFamily="2" charset="2"/>
              <a:buNone/>
            </a:pPr>
            <a:endParaRPr lang="zh-CN" altLang="en-US"/>
          </a:p>
          <a:p>
            <a:pPr lvl="1" eaLnBrk="1" hangingPunct="1">
              <a:lnSpc>
                <a:spcPct val="120000"/>
              </a:lnSpc>
            </a:pPr>
            <a:r>
              <a:rPr lang="zh-CN" altLang="en-US"/>
              <a:t>人们通常排斥传统方式，而更多采用</a:t>
            </a:r>
            <a:r>
              <a:rPr lang="zh-CN" altLang="en-US" b="1">
                <a:solidFill>
                  <a:srgbClr val="C00000"/>
                </a:solidFill>
              </a:rPr>
              <a:t>边学边干</a:t>
            </a:r>
            <a:r>
              <a:rPr lang="zh-CN" altLang="en-US"/>
              <a:t>的方式</a:t>
            </a:r>
          </a:p>
          <a:p>
            <a:pPr lvl="2" eaLnBrk="1" hangingPunct="1">
              <a:lnSpc>
                <a:spcPct val="120000"/>
              </a:lnSpc>
            </a:pPr>
            <a:r>
              <a:rPr lang="zh-CN" altLang="en-US"/>
              <a:t>例如：</a:t>
            </a:r>
            <a:r>
              <a:rPr lang="zh-CN" altLang="en-US" b="1">
                <a:solidFill>
                  <a:srgbClr val="0070C0"/>
                </a:solidFill>
              </a:rPr>
              <a:t>程序设计</a:t>
            </a:r>
            <a:r>
              <a:rPr lang="zh-CN" altLang="en-US"/>
              <a:t>既需语言知识，又需使用这些知识的体验</a:t>
            </a:r>
          </a:p>
          <a:p>
            <a:pPr lvl="3" eaLnBrk="1" hangingPunct="1">
              <a:lnSpc>
                <a:spcPct val="120000"/>
              </a:lnSpc>
            </a:pPr>
            <a:r>
              <a:rPr lang="zh-CN" altLang="en-US"/>
              <a:t>学习建立长期记忆的知识结构，但体验优化这个结构</a:t>
            </a:r>
          </a:p>
          <a:p>
            <a:pPr lvl="3" eaLnBrk="1" hangingPunct="1">
              <a:lnSpc>
                <a:spcPct val="120000"/>
              </a:lnSpc>
            </a:pPr>
            <a:r>
              <a:rPr lang="zh-CN" altLang="en-US"/>
              <a:t>只有结构被优化，才能回忆所需的有效代码结构</a:t>
            </a:r>
          </a:p>
          <a:p>
            <a:pPr lvl="3" eaLnBrk="1" hangingPunct="1">
              <a:lnSpc>
                <a:spcPct val="120000"/>
              </a:lnSpc>
            </a:pPr>
            <a:r>
              <a:rPr lang="zh-CN" altLang="en-US"/>
              <a:t>有效的代码结构才能在短时记忆上组织合适的信息块</a:t>
            </a:r>
            <a:endParaRPr lang="en-US" altLang="zh-CN"/>
          </a:p>
          <a:p>
            <a:pPr lvl="3" eaLnBrk="1" hangingPunct="1">
              <a:lnSpc>
                <a:spcPct val="120000"/>
              </a:lnSpc>
              <a:buFontTx/>
              <a:buNone/>
            </a:pPr>
            <a:endParaRPr lang="zh-CN" altLang="en-US"/>
          </a:p>
          <a:p>
            <a:pPr lvl="2" eaLnBrk="1" hangingPunct="1">
              <a:lnSpc>
                <a:spcPct val="120000"/>
              </a:lnSpc>
            </a:pPr>
            <a:r>
              <a:rPr lang="zh-CN" altLang="en-US" b="1">
                <a:solidFill>
                  <a:srgbClr val="0070C0"/>
                </a:solidFill>
              </a:rPr>
              <a:t>只学不干只能在短时记忆上建立一些互不关联的概念</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3">
            <a:extLst>
              <a:ext uri="{FF2B5EF4-FFF2-40B4-BE49-F238E27FC236}">
                <a16:creationId xmlns:a16="http://schemas.microsoft.com/office/drawing/2014/main" id="{B3911091-4C13-0B42-78D9-5A07DB1CD0E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E3CF8121-C53E-4399-BF35-6EF19D3370FE}" type="slidenum">
              <a:rPr lang="en-US" altLang="zh-CN" sz="1800"/>
              <a:pPr/>
              <a:t>3</a:t>
            </a:fld>
            <a:endParaRPr lang="en-US" altLang="zh-CN" sz="1800"/>
          </a:p>
        </p:txBody>
      </p:sp>
      <p:sp>
        <p:nvSpPr>
          <p:cNvPr id="7170" name="Rectangle 2">
            <a:extLst>
              <a:ext uri="{FF2B5EF4-FFF2-40B4-BE49-F238E27FC236}">
                <a16:creationId xmlns:a16="http://schemas.microsoft.com/office/drawing/2014/main" id="{9C0754F4-0D40-29AF-845C-F275552E5209}"/>
              </a:ext>
            </a:extLst>
          </p:cNvPr>
          <p:cNvSpPr>
            <a:spLocks noGrp="1" noChangeArrowheads="1"/>
          </p:cNvSpPr>
          <p:nvPr>
            <p:ph type="title"/>
          </p:nvPr>
        </p:nvSpPr>
        <p:spPr/>
        <p:txBody>
          <a:bodyPr/>
          <a:lstStyle/>
          <a:p>
            <a:pPr eaLnBrk="1" hangingPunct="1"/>
            <a:r>
              <a:rPr lang="en-US" altLang="zh-CN"/>
              <a:t>3.1 </a:t>
            </a:r>
            <a:r>
              <a:rPr lang="zh-CN" altLang="en-US"/>
              <a:t>引言</a:t>
            </a:r>
          </a:p>
        </p:txBody>
      </p:sp>
      <p:sp>
        <p:nvSpPr>
          <p:cNvPr id="7171" name="Rectangle 3">
            <a:extLst>
              <a:ext uri="{FF2B5EF4-FFF2-40B4-BE49-F238E27FC236}">
                <a16:creationId xmlns:a16="http://schemas.microsoft.com/office/drawing/2014/main" id="{E41692DD-DE70-EBAA-A227-E8248E29A34F}"/>
              </a:ext>
            </a:extLst>
          </p:cNvPr>
          <p:cNvSpPr>
            <a:spLocks noGrp="1" noChangeArrowheads="1"/>
          </p:cNvSpPr>
          <p:nvPr>
            <p:ph idx="1"/>
          </p:nvPr>
        </p:nvSpPr>
        <p:spPr>
          <a:xfrm>
            <a:off x="685800" y="1066800"/>
            <a:ext cx="7772400" cy="4594225"/>
          </a:xfrm>
        </p:spPr>
        <p:txBody>
          <a:bodyPr/>
          <a:lstStyle/>
          <a:p>
            <a:pPr eaLnBrk="1" hangingPunct="1"/>
            <a:r>
              <a:rPr lang="zh-CN" altLang="en-US"/>
              <a:t>设想</a:t>
            </a:r>
            <a:r>
              <a:rPr lang="zh-CN" altLang="en-US">
                <a:solidFill>
                  <a:srgbClr val="0070C0"/>
                </a:solidFill>
              </a:rPr>
              <a:t>使用键盘驾驶汽车</a:t>
            </a:r>
            <a:r>
              <a:rPr lang="zh-CN" altLang="en-US"/>
              <a:t>的情况</a:t>
            </a:r>
          </a:p>
          <a:p>
            <a:pPr lvl="1" eaLnBrk="1" hangingPunct="1"/>
            <a:r>
              <a:rPr lang="en-US" altLang="zh-CN"/>
              <a:t>4</a:t>
            </a:r>
            <a:r>
              <a:rPr lang="zh-CN" altLang="en-US"/>
              <a:t>个箭头控制方向，空档刹车，回车加速，</a:t>
            </a:r>
            <a:r>
              <a:rPr lang="en-US" altLang="zh-CN"/>
              <a:t>F1-F5</a:t>
            </a:r>
            <a:r>
              <a:rPr lang="zh-CN" altLang="en-US"/>
              <a:t>等等</a:t>
            </a:r>
          </a:p>
          <a:p>
            <a:pPr lvl="1" eaLnBrk="1" hangingPunct="1"/>
            <a:r>
              <a:rPr lang="zh-CN" altLang="en-US"/>
              <a:t>当遭遇紧急情况时，</a:t>
            </a:r>
            <a:r>
              <a:rPr lang="zh-CN" altLang="en-US">
                <a:solidFill>
                  <a:srgbClr val="0070C0"/>
                </a:solidFill>
              </a:rPr>
              <a:t>不易作出精确、有效的操作</a:t>
            </a:r>
          </a:p>
          <a:p>
            <a:pPr lvl="1" eaLnBrk="1" hangingPunct="1"/>
            <a:r>
              <a:rPr lang="en-US" altLang="zh-CN"/>
              <a:t>Why</a:t>
            </a:r>
            <a:r>
              <a:rPr lang="zh-CN" altLang="en-US"/>
              <a:t>？</a:t>
            </a:r>
          </a:p>
          <a:p>
            <a:pPr lvl="2" eaLnBrk="1" hangingPunct="1"/>
            <a:r>
              <a:rPr lang="zh-CN" altLang="en-US"/>
              <a:t>当感知到物理刺激时，需要解释其含义（如紧急情况）</a:t>
            </a:r>
          </a:p>
          <a:p>
            <a:pPr lvl="2" eaLnBrk="1" hangingPunct="1"/>
            <a:r>
              <a:rPr lang="zh-CN" altLang="en-US"/>
              <a:t>产生行为的目标（如躲避）和意图（如左转、刹车等）</a:t>
            </a:r>
          </a:p>
          <a:p>
            <a:pPr lvl="2" eaLnBrk="1" hangingPunct="1"/>
            <a:r>
              <a:rPr lang="zh-CN" altLang="en-US"/>
              <a:t>意图必须翻译为能够在物理设备上执行的操作序列</a:t>
            </a:r>
          </a:p>
          <a:p>
            <a:pPr lvl="2" eaLnBrk="1" hangingPunct="1"/>
            <a:r>
              <a:rPr lang="zh-CN" altLang="en-US"/>
              <a:t>每个操作必须在物理设备上实际执行</a:t>
            </a:r>
          </a:p>
          <a:p>
            <a:pPr lvl="2" eaLnBrk="1" hangingPunct="1"/>
            <a:r>
              <a:rPr lang="zh-CN" altLang="en-US"/>
              <a:t>使用键盘的困难在于物理操作和心理意图的不一致性</a:t>
            </a:r>
          </a:p>
          <a:p>
            <a:pPr lvl="3" eaLnBrk="1" hangingPunct="1"/>
            <a:r>
              <a:rPr lang="zh-CN" altLang="en-US"/>
              <a:t>意图用心理学语言表示，而操作用符号语言来表示</a:t>
            </a:r>
          </a:p>
          <a:p>
            <a:pPr lvl="3" eaLnBrk="1" hangingPunct="1"/>
            <a:r>
              <a:rPr lang="zh-CN" altLang="en-US"/>
              <a:t>造成两者之间翻译的困难性</a:t>
            </a:r>
          </a:p>
          <a:p>
            <a:pPr lvl="2" eaLnBrk="1" hangingPunct="1"/>
            <a:r>
              <a:rPr lang="zh-CN" altLang="en-US"/>
              <a:t>另外，键盘的布局和形状也增加了实际物理操作的难度</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3">
            <a:extLst>
              <a:ext uri="{FF2B5EF4-FFF2-40B4-BE49-F238E27FC236}">
                <a16:creationId xmlns:a16="http://schemas.microsoft.com/office/drawing/2014/main" id="{11E994CA-C278-D2AF-F0F9-67DFC5A1B19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98BEBEC1-5B65-4DFE-944B-07482AA4A0DD}" type="slidenum">
              <a:rPr lang="en-US" altLang="zh-CN" sz="1800"/>
              <a:pPr/>
              <a:t>30</a:t>
            </a:fld>
            <a:endParaRPr lang="en-US" altLang="zh-CN" sz="1800"/>
          </a:p>
        </p:txBody>
      </p:sp>
      <p:sp>
        <p:nvSpPr>
          <p:cNvPr id="34818" name="Rectangle 2">
            <a:extLst>
              <a:ext uri="{FF2B5EF4-FFF2-40B4-BE49-F238E27FC236}">
                <a16:creationId xmlns:a16="http://schemas.microsoft.com/office/drawing/2014/main" id="{D836E9B2-1EC2-0571-DB16-FFA695B18E40}"/>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4819" name="Rectangle 3">
            <a:extLst>
              <a:ext uri="{FF2B5EF4-FFF2-40B4-BE49-F238E27FC236}">
                <a16:creationId xmlns:a16="http://schemas.microsoft.com/office/drawing/2014/main" id="{D33390DA-AB8A-26B7-7069-8E7DDD47C388}"/>
              </a:ext>
            </a:extLst>
          </p:cNvPr>
          <p:cNvSpPr>
            <a:spLocks noGrp="1" noChangeArrowheads="1"/>
          </p:cNvSpPr>
          <p:nvPr>
            <p:ph idx="1"/>
          </p:nvPr>
        </p:nvSpPr>
        <p:spPr/>
        <p:txBody>
          <a:bodyPr/>
          <a:lstStyle/>
          <a:p>
            <a:pPr lvl="1" eaLnBrk="1" hangingPunct="1"/>
            <a:r>
              <a:rPr lang="zh-CN" altLang="en-US" b="1">
                <a:solidFill>
                  <a:srgbClr val="0070C0"/>
                </a:solidFill>
              </a:rPr>
              <a:t>直接操作</a:t>
            </a:r>
            <a:r>
              <a:rPr lang="zh-CN" altLang="en-US"/>
              <a:t>的特征对这种方式提供了有效支持</a:t>
            </a:r>
          </a:p>
          <a:p>
            <a:pPr lvl="2" eaLnBrk="1" hangingPunct="1"/>
            <a:r>
              <a:rPr lang="zh-CN" altLang="en-US"/>
              <a:t>操作结果的反馈使初学者可比较其理解和实际是否一致</a:t>
            </a:r>
          </a:p>
          <a:p>
            <a:pPr lvl="2" eaLnBrk="1" hangingPunct="1"/>
            <a:r>
              <a:rPr lang="zh-CN" altLang="en-US"/>
              <a:t>操作的可见性使无须记忆复杂的命令语法，且可以估计未来操作的结果</a:t>
            </a:r>
          </a:p>
          <a:p>
            <a:pPr lvl="2" eaLnBrk="1" hangingPunct="1"/>
            <a:r>
              <a:rPr lang="zh-CN" altLang="en-US"/>
              <a:t>所有操作都可以 </a:t>
            </a:r>
            <a:r>
              <a:rPr lang="en-US" altLang="zh-CN"/>
              <a:t>undo</a:t>
            </a:r>
            <a:r>
              <a:rPr lang="zh-CN" altLang="en-US"/>
              <a:t>，鼓励初学者探索未曾学过的操作</a:t>
            </a:r>
            <a:endParaRPr lang="en-US" altLang="zh-CN"/>
          </a:p>
          <a:p>
            <a:pPr lvl="2" eaLnBrk="1" hangingPunct="1">
              <a:buFont typeface="Wingdings" panose="05000000000000000000" pitchFamily="2" charset="2"/>
              <a:buNone/>
            </a:pPr>
            <a:endParaRPr lang="zh-CN" altLang="en-US"/>
          </a:p>
          <a:p>
            <a:pPr lvl="1" eaLnBrk="1" hangingPunct="1"/>
            <a:r>
              <a:rPr lang="zh-CN" altLang="en-US"/>
              <a:t>一种有效的方法是采用</a:t>
            </a:r>
            <a:r>
              <a:rPr lang="zh-CN" altLang="en-US" b="1">
                <a:solidFill>
                  <a:srgbClr val="0070C0"/>
                </a:solidFill>
              </a:rPr>
              <a:t>迭代式学习</a:t>
            </a:r>
          </a:p>
          <a:p>
            <a:pPr lvl="2" eaLnBrk="1" hangingPunct="1"/>
            <a:r>
              <a:rPr lang="zh-CN" altLang="en-US"/>
              <a:t>首先仅允许</a:t>
            </a:r>
            <a:r>
              <a:rPr lang="zh-CN" altLang="en-US" b="1">
                <a:solidFill>
                  <a:srgbClr val="0070C0"/>
                </a:solidFill>
              </a:rPr>
              <a:t>初学者使用初等功能</a:t>
            </a:r>
            <a:r>
              <a:rPr lang="zh-CN" altLang="en-US"/>
              <a:t>，然后</a:t>
            </a:r>
            <a:r>
              <a:rPr lang="zh-CN" altLang="en-US" b="1">
                <a:solidFill>
                  <a:srgbClr val="0070C0"/>
                </a:solidFill>
              </a:rPr>
              <a:t>循序渐进</a:t>
            </a:r>
          </a:p>
          <a:p>
            <a:pPr lvl="2" eaLnBrk="1" hangingPunct="1"/>
            <a:r>
              <a:rPr lang="zh-CN" altLang="en-US"/>
              <a:t>使学习者首先建立一个简单的，但有效的结构，再增加它</a:t>
            </a:r>
            <a:endParaRPr lang="en-US" altLang="zh-CN"/>
          </a:p>
          <a:p>
            <a:pPr lvl="2" eaLnBrk="1" hangingPunct="1">
              <a:buFont typeface="Wingdings" panose="05000000000000000000" pitchFamily="2" charset="2"/>
              <a:buNone/>
            </a:pPr>
            <a:endParaRPr lang="zh-CN" altLang="en-US"/>
          </a:p>
          <a:p>
            <a:pPr lvl="1" eaLnBrk="1" hangingPunct="1"/>
            <a:r>
              <a:rPr lang="zh-CN" altLang="en-US"/>
              <a:t>各种</a:t>
            </a:r>
            <a:r>
              <a:rPr lang="zh-CN" altLang="en-US" b="1">
                <a:solidFill>
                  <a:srgbClr val="0070C0"/>
                </a:solidFill>
              </a:rPr>
              <a:t>交互式技术</a:t>
            </a:r>
            <a:r>
              <a:rPr lang="zh-CN" altLang="en-US"/>
              <a:t>也被用来</a:t>
            </a:r>
            <a:r>
              <a:rPr lang="zh-CN" altLang="en-US" b="1">
                <a:solidFill>
                  <a:srgbClr val="0070C0"/>
                </a:solidFill>
              </a:rPr>
              <a:t>帮助学习和探索新知识和概念</a:t>
            </a:r>
          </a:p>
          <a:p>
            <a:pPr lvl="2" eaLnBrk="1" hangingPunct="1"/>
            <a:r>
              <a:rPr lang="zh-CN" altLang="en-US"/>
              <a:t>例如：采用动态链接技术在学习过程中关联抽象概念和实际世界中的参照物</a:t>
            </a:r>
          </a:p>
          <a:p>
            <a:pPr lvl="3" eaLnBrk="1" hangingPunct="1"/>
            <a:r>
              <a:rPr lang="zh-CN" altLang="en-US"/>
              <a:t>似乎是“看图识字”隐喻的应用和改进</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3">
            <a:extLst>
              <a:ext uri="{FF2B5EF4-FFF2-40B4-BE49-F238E27FC236}">
                <a16:creationId xmlns:a16="http://schemas.microsoft.com/office/drawing/2014/main" id="{CB54F299-2991-AE10-9AA0-D0330B94E1A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8429CC22-4F4D-45CE-86E0-B973D9EE972E}" type="slidenum">
              <a:rPr lang="en-US" altLang="zh-CN" sz="1800"/>
              <a:pPr/>
              <a:t>31</a:t>
            </a:fld>
            <a:endParaRPr lang="en-US" altLang="zh-CN" sz="1800"/>
          </a:p>
        </p:txBody>
      </p:sp>
      <p:sp>
        <p:nvSpPr>
          <p:cNvPr id="35842" name="Rectangle 2">
            <a:extLst>
              <a:ext uri="{FF2B5EF4-FFF2-40B4-BE49-F238E27FC236}">
                <a16:creationId xmlns:a16="http://schemas.microsoft.com/office/drawing/2014/main" id="{E52A73DF-5BE5-52F7-9060-E1130B46CC4F}"/>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5843" name="Rectangle 3">
            <a:extLst>
              <a:ext uri="{FF2B5EF4-FFF2-40B4-BE49-F238E27FC236}">
                <a16:creationId xmlns:a16="http://schemas.microsoft.com/office/drawing/2014/main" id="{6AD3A8AB-D2F7-2F18-3EE2-5FD910E84FCC}"/>
              </a:ext>
            </a:extLst>
          </p:cNvPr>
          <p:cNvSpPr>
            <a:spLocks noGrp="1" noChangeArrowheads="1"/>
          </p:cNvSpPr>
          <p:nvPr>
            <p:ph idx="1"/>
          </p:nvPr>
        </p:nvSpPr>
        <p:spPr/>
        <p:txBody>
          <a:bodyPr/>
          <a:lstStyle/>
          <a:p>
            <a:pPr eaLnBrk="1" hangingPunct="1"/>
            <a:r>
              <a:rPr lang="zh-CN" altLang="en-US" b="1">
                <a:solidFill>
                  <a:srgbClr val="C00000"/>
                </a:solidFill>
              </a:rPr>
              <a:t>对于学习的设计提示</a:t>
            </a:r>
          </a:p>
          <a:p>
            <a:pPr lvl="1" eaLnBrk="1" hangingPunct="1"/>
            <a:r>
              <a:rPr lang="zh-CN" altLang="en-US"/>
              <a:t>界面设计应能</a:t>
            </a:r>
            <a:r>
              <a:rPr lang="zh-CN" altLang="en-US" b="1">
                <a:solidFill>
                  <a:srgbClr val="0070C0"/>
                </a:solidFill>
              </a:rPr>
              <a:t>激励初学者探索</a:t>
            </a:r>
            <a:r>
              <a:rPr lang="zh-CN" altLang="en-US"/>
              <a:t>操作的使用</a:t>
            </a:r>
          </a:p>
          <a:p>
            <a:pPr lvl="1" eaLnBrk="1" hangingPunct="1"/>
            <a:r>
              <a:rPr lang="zh-CN" altLang="en-US"/>
              <a:t>对初学者，设计应</a:t>
            </a:r>
            <a:r>
              <a:rPr lang="zh-CN" altLang="en-US" b="1">
                <a:solidFill>
                  <a:srgbClr val="0070C0"/>
                </a:solidFill>
              </a:rPr>
              <a:t>限制可选项</a:t>
            </a:r>
            <a:r>
              <a:rPr lang="zh-CN" altLang="en-US"/>
              <a:t>，并</a:t>
            </a:r>
            <a:r>
              <a:rPr lang="zh-CN" altLang="en-US" b="1">
                <a:solidFill>
                  <a:srgbClr val="0070C0"/>
                </a:solidFill>
              </a:rPr>
              <a:t>引导选择合适的操作</a:t>
            </a:r>
          </a:p>
          <a:p>
            <a:pPr lvl="1" eaLnBrk="1" hangingPunct="1"/>
            <a:r>
              <a:rPr lang="zh-CN" altLang="en-US"/>
              <a:t>使用动态链接</a:t>
            </a:r>
            <a:r>
              <a:rPr lang="zh-CN" altLang="en-US" b="1">
                <a:solidFill>
                  <a:srgbClr val="0070C0"/>
                </a:solidFill>
              </a:rPr>
              <a:t>将具体表示和待学习的抽象表示相关联</a:t>
            </a:r>
          </a:p>
        </p:txBody>
      </p:sp>
      <p:pic>
        <p:nvPicPr>
          <p:cNvPr id="35844" name="Picture 4">
            <a:extLst>
              <a:ext uri="{FF2B5EF4-FFF2-40B4-BE49-F238E27FC236}">
                <a16:creationId xmlns:a16="http://schemas.microsoft.com/office/drawing/2014/main" id="{0F5A6242-022C-5CC5-D0AC-4239608E46B0}"/>
              </a:ext>
            </a:extLst>
          </p:cNvPr>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2268538" y="2636838"/>
            <a:ext cx="47164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3">
            <a:extLst>
              <a:ext uri="{FF2B5EF4-FFF2-40B4-BE49-F238E27FC236}">
                <a16:creationId xmlns:a16="http://schemas.microsoft.com/office/drawing/2014/main" id="{272D6CA6-A0E2-A1B3-57C8-FDBD73DA766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9794021B-CF03-466A-91DA-39787AFD798E}" type="slidenum">
              <a:rPr lang="en-US" altLang="zh-CN" sz="1800"/>
              <a:pPr/>
              <a:t>32</a:t>
            </a:fld>
            <a:endParaRPr lang="en-US" altLang="zh-CN" sz="1800"/>
          </a:p>
        </p:txBody>
      </p:sp>
      <p:sp>
        <p:nvSpPr>
          <p:cNvPr id="36866" name="Rectangle 2">
            <a:extLst>
              <a:ext uri="{FF2B5EF4-FFF2-40B4-BE49-F238E27FC236}">
                <a16:creationId xmlns:a16="http://schemas.microsoft.com/office/drawing/2014/main" id="{31E80C03-D7AD-1176-1ED7-2804CE0F6981}"/>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6867" name="Rectangle 3">
            <a:extLst>
              <a:ext uri="{FF2B5EF4-FFF2-40B4-BE49-F238E27FC236}">
                <a16:creationId xmlns:a16="http://schemas.microsoft.com/office/drawing/2014/main" id="{98E14687-8DD1-1D9B-694F-167CF1B36231}"/>
              </a:ext>
            </a:extLst>
          </p:cNvPr>
          <p:cNvSpPr>
            <a:spLocks noGrp="1" noChangeArrowheads="1"/>
          </p:cNvSpPr>
          <p:nvPr>
            <p:ph idx="1"/>
          </p:nvPr>
        </p:nvSpPr>
        <p:spPr>
          <a:xfrm>
            <a:off x="685800" y="1066800"/>
            <a:ext cx="7772400" cy="4522788"/>
          </a:xfrm>
        </p:spPr>
        <p:txBody>
          <a:bodyPr/>
          <a:lstStyle/>
          <a:p>
            <a:pPr eaLnBrk="1" hangingPunct="1"/>
            <a:r>
              <a:rPr lang="zh-CN" altLang="en-US" b="1">
                <a:solidFill>
                  <a:srgbClr val="C00000"/>
                </a:solidFill>
              </a:rPr>
              <a:t>读、说、听</a:t>
            </a:r>
          </a:p>
          <a:p>
            <a:pPr lvl="1" eaLnBrk="1" hangingPunct="1"/>
            <a:r>
              <a:rPr lang="zh-CN" altLang="en-US"/>
              <a:t>其共同点在于均需要一个</a:t>
            </a:r>
            <a:r>
              <a:rPr lang="zh-CN" altLang="en-US" b="1">
                <a:solidFill>
                  <a:srgbClr val="0070C0"/>
                </a:solidFill>
              </a:rPr>
              <a:t>语言符号的处理</a:t>
            </a:r>
            <a:r>
              <a:rPr lang="zh-CN" altLang="en-US"/>
              <a:t>过程</a:t>
            </a:r>
          </a:p>
          <a:p>
            <a:pPr lvl="2" eaLnBrk="1" hangingPunct="1"/>
            <a:r>
              <a:rPr lang="zh-CN" altLang="en-US"/>
              <a:t>包括词法、语法和语义处理</a:t>
            </a:r>
            <a:endParaRPr lang="en-US" altLang="zh-CN"/>
          </a:p>
          <a:p>
            <a:pPr lvl="2" eaLnBrk="1" hangingPunct="1">
              <a:buFont typeface="Wingdings" panose="05000000000000000000" pitchFamily="2" charset="2"/>
              <a:buNone/>
            </a:pPr>
            <a:endParaRPr lang="zh-CN" altLang="en-US"/>
          </a:p>
          <a:p>
            <a:pPr lvl="1" eaLnBrk="1" hangingPunct="1"/>
            <a:r>
              <a:rPr lang="zh-CN" altLang="en-US"/>
              <a:t>其</a:t>
            </a:r>
            <a:r>
              <a:rPr lang="zh-CN" altLang="en-US" b="1">
                <a:solidFill>
                  <a:srgbClr val="0070C0"/>
                </a:solidFill>
              </a:rPr>
              <a:t>不同点</a:t>
            </a:r>
            <a:r>
              <a:rPr lang="zh-CN" altLang="en-US"/>
              <a:t>在于</a:t>
            </a:r>
          </a:p>
          <a:p>
            <a:pPr lvl="2" eaLnBrk="1" hangingPunct="1"/>
            <a:r>
              <a:rPr lang="zh-CN" altLang="en-US"/>
              <a:t>文字可以识别，但言语必须记忆</a:t>
            </a:r>
          </a:p>
          <a:p>
            <a:pPr lvl="2" eaLnBrk="1" hangingPunct="1"/>
            <a:r>
              <a:rPr lang="zh-CN" altLang="en-US"/>
              <a:t>正文阅读比听、说要快</a:t>
            </a:r>
          </a:p>
          <a:p>
            <a:pPr lvl="2" eaLnBrk="1" hangingPunct="1"/>
            <a:r>
              <a:rPr lang="zh-CN" altLang="en-US"/>
              <a:t>听比说和读要相对容易理解</a:t>
            </a:r>
          </a:p>
          <a:p>
            <a:pPr lvl="2" eaLnBrk="1" hangingPunct="1"/>
            <a:r>
              <a:rPr lang="zh-CN" altLang="en-US"/>
              <a:t>书面语通常合乎语法，而口语则不然</a:t>
            </a:r>
          </a:p>
          <a:p>
            <a:pPr lvl="2" eaLnBrk="1" hangingPunct="1"/>
            <a:r>
              <a:rPr lang="zh-CN" altLang="en-US"/>
              <a:t>应用语言的方式因人而异</a:t>
            </a:r>
          </a:p>
          <a:p>
            <a:pPr lvl="2" eaLnBrk="1" hangingPunct="1"/>
            <a:r>
              <a:rPr lang="zh-CN" altLang="en-US"/>
              <a:t>某些人难以理解和识别书面语</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3">
            <a:extLst>
              <a:ext uri="{FF2B5EF4-FFF2-40B4-BE49-F238E27FC236}">
                <a16:creationId xmlns:a16="http://schemas.microsoft.com/office/drawing/2014/main" id="{5F7D080F-B1FE-4DBF-09FC-FC9EEDB1DF8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B4E2AF44-8F15-49A6-8B89-34AE53303882}" type="slidenum">
              <a:rPr lang="en-US" altLang="zh-CN" sz="1800"/>
              <a:pPr/>
              <a:t>33</a:t>
            </a:fld>
            <a:endParaRPr lang="en-US" altLang="zh-CN" sz="1800"/>
          </a:p>
        </p:txBody>
      </p:sp>
      <p:sp>
        <p:nvSpPr>
          <p:cNvPr id="37890" name="Rectangle 2">
            <a:extLst>
              <a:ext uri="{FF2B5EF4-FFF2-40B4-BE49-F238E27FC236}">
                <a16:creationId xmlns:a16="http://schemas.microsoft.com/office/drawing/2014/main" id="{FCFB7261-9317-245F-E879-708960030209}"/>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7891" name="Rectangle 3">
            <a:extLst>
              <a:ext uri="{FF2B5EF4-FFF2-40B4-BE49-F238E27FC236}">
                <a16:creationId xmlns:a16="http://schemas.microsoft.com/office/drawing/2014/main" id="{683B710B-D243-35CB-EE0C-244C34BABEE5}"/>
              </a:ext>
            </a:extLst>
          </p:cNvPr>
          <p:cNvSpPr>
            <a:spLocks noGrp="1" noChangeArrowheads="1"/>
          </p:cNvSpPr>
          <p:nvPr>
            <p:ph idx="1"/>
          </p:nvPr>
        </p:nvSpPr>
        <p:spPr>
          <a:xfrm>
            <a:off x="685800" y="1066800"/>
            <a:ext cx="7772400" cy="4594225"/>
          </a:xfrm>
        </p:spPr>
        <p:txBody>
          <a:bodyPr/>
          <a:lstStyle/>
          <a:p>
            <a:pPr lvl="1" eaLnBrk="1" hangingPunct="1"/>
            <a:r>
              <a:rPr lang="zh-CN" altLang="en-US"/>
              <a:t>有些系统</a:t>
            </a:r>
            <a:r>
              <a:rPr lang="zh-CN" altLang="en-US" b="1">
                <a:solidFill>
                  <a:srgbClr val="0070C0"/>
                </a:solidFill>
              </a:rPr>
              <a:t>利用人们的语言能力进行交互</a:t>
            </a:r>
            <a:r>
              <a:rPr lang="zh-CN" altLang="en-US"/>
              <a:t>，另一些旨在补偿人们在某方面的缺陷</a:t>
            </a:r>
          </a:p>
          <a:p>
            <a:pPr lvl="2" eaLnBrk="1" hangingPunct="1"/>
            <a:r>
              <a:rPr lang="zh-CN" altLang="en-US"/>
              <a:t>学习外语的交互式教材和</a:t>
            </a:r>
            <a:r>
              <a:rPr lang="en-US" altLang="zh-CN"/>
              <a:t>Web</a:t>
            </a:r>
            <a:r>
              <a:rPr lang="zh-CN" altLang="en-US"/>
              <a:t>资料</a:t>
            </a:r>
          </a:p>
          <a:p>
            <a:pPr lvl="2" eaLnBrk="1" hangingPunct="1"/>
            <a:r>
              <a:rPr lang="zh-CN" altLang="en-US"/>
              <a:t>语音识别系统</a:t>
            </a:r>
          </a:p>
          <a:p>
            <a:pPr lvl="2" eaLnBrk="1" hangingPunct="1"/>
            <a:r>
              <a:rPr lang="zh-CN" altLang="en-US"/>
              <a:t>语音输出系统</a:t>
            </a:r>
          </a:p>
          <a:p>
            <a:pPr lvl="2" eaLnBrk="1" hangingPunct="1"/>
            <a:r>
              <a:rPr lang="zh-CN" altLang="en-US"/>
              <a:t>自然语言识别系统</a:t>
            </a:r>
          </a:p>
          <a:p>
            <a:pPr lvl="2" eaLnBrk="1" hangingPunct="1"/>
            <a:r>
              <a:rPr lang="zh-CN" altLang="en-US"/>
              <a:t>认知障碍辅助系统</a:t>
            </a:r>
          </a:p>
          <a:p>
            <a:pPr lvl="2" eaLnBrk="1" hangingPunct="1"/>
            <a:r>
              <a:rPr lang="zh-CN" altLang="en-US"/>
              <a:t>辅助残障的</a:t>
            </a:r>
            <a:r>
              <a:rPr lang="en-US" altLang="zh-CN"/>
              <a:t>I/O</a:t>
            </a:r>
            <a:r>
              <a:rPr lang="zh-CN" altLang="en-US"/>
              <a:t>设备</a:t>
            </a:r>
            <a:endParaRPr lang="en-US" altLang="zh-CN"/>
          </a:p>
          <a:p>
            <a:pPr lvl="2" eaLnBrk="1" hangingPunct="1">
              <a:buFont typeface="Wingdings" panose="05000000000000000000" pitchFamily="2" charset="2"/>
              <a:buNone/>
            </a:pPr>
            <a:endParaRPr lang="zh-CN" altLang="en-US"/>
          </a:p>
          <a:p>
            <a:pPr eaLnBrk="1" hangingPunct="1"/>
            <a:r>
              <a:rPr lang="zh-CN" altLang="en-US" b="1">
                <a:solidFill>
                  <a:srgbClr val="C00000"/>
                </a:solidFill>
              </a:rPr>
              <a:t>对于读、说、听的设计提示</a:t>
            </a:r>
          </a:p>
          <a:p>
            <a:pPr lvl="1" eaLnBrk="1" hangingPunct="1"/>
            <a:r>
              <a:rPr lang="zh-CN" altLang="en-US"/>
              <a:t>尽量</a:t>
            </a:r>
            <a:r>
              <a:rPr lang="zh-CN" altLang="en-US" b="1">
                <a:solidFill>
                  <a:srgbClr val="0070C0"/>
                </a:solidFill>
              </a:rPr>
              <a:t>减少语音菜单、命令的数目</a:t>
            </a:r>
            <a:r>
              <a:rPr lang="zh-CN" altLang="en-US"/>
              <a:t>，因人们并不擅长于此</a:t>
            </a:r>
          </a:p>
          <a:p>
            <a:pPr lvl="1" eaLnBrk="1" hangingPunct="1"/>
            <a:r>
              <a:rPr lang="zh-CN" altLang="en-US"/>
              <a:t>重视</a:t>
            </a:r>
            <a:r>
              <a:rPr lang="zh-CN" altLang="en-US" b="1">
                <a:solidFill>
                  <a:srgbClr val="0070C0"/>
                </a:solidFill>
              </a:rPr>
              <a:t>合成语音的语调</a:t>
            </a:r>
            <a:r>
              <a:rPr lang="zh-CN" altLang="en-US"/>
              <a:t>，因比人类语言难于理解</a:t>
            </a:r>
          </a:p>
          <a:p>
            <a:pPr lvl="1" eaLnBrk="1" hangingPunct="1"/>
            <a:r>
              <a:rPr lang="zh-CN" altLang="en-US" b="1">
                <a:solidFill>
                  <a:srgbClr val="0070C0"/>
                </a:solidFill>
              </a:rPr>
              <a:t>允许用户改变字体</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a:extLst>
              <a:ext uri="{FF2B5EF4-FFF2-40B4-BE49-F238E27FC236}">
                <a16:creationId xmlns:a16="http://schemas.microsoft.com/office/drawing/2014/main" id="{7CD8CC3F-C110-A89F-C266-D8AD630DBC4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F3945E68-78B7-4401-A949-44C812A5EFEA}" type="slidenum">
              <a:rPr lang="en-US" altLang="zh-CN" sz="1800"/>
              <a:pPr/>
              <a:t>34</a:t>
            </a:fld>
            <a:endParaRPr lang="en-US" altLang="zh-CN" sz="1800"/>
          </a:p>
        </p:txBody>
      </p:sp>
      <p:sp>
        <p:nvSpPr>
          <p:cNvPr id="38914" name="Rectangle 2">
            <a:extLst>
              <a:ext uri="{FF2B5EF4-FFF2-40B4-BE49-F238E27FC236}">
                <a16:creationId xmlns:a16="http://schemas.microsoft.com/office/drawing/2014/main" id="{5CFEA302-4096-E36C-9ADE-0974EB6CC0D0}"/>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8915" name="Rectangle 3">
            <a:extLst>
              <a:ext uri="{FF2B5EF4-FFF2-40B4-BE49-F238E27FC236}">
                <a16:creationId xmlns:a16="http://schemas.microsoft.com/office/drawing/2014/main" id="{BA70ADB3-529B-E4E5-A226-A62B6BB47FFE}"/>
              </a:ext>
            </a:extLst>
          </p:cNvPr>
          <p:cNvSpPr>
            <a:spLocks noGrp="1" noChangeArrowheads="1"/>
          </p:cNvSpPr>
          <p:nvPr>
            <p:ph idx="1"/>
          </p:nvPr>
        </p:nvSpPr>
        <p:spPr/>
        <p:txBody>
          <a:bodyPr/>
          <a:lstStyle/>
          <a:p>
            <a:pPr eaLnBrk="1" hangingPunct="1"/>
            <a:r>
              <a:rPr lang="zh-CN" altLang="en-US" b="1">
                <a:solidFill>
                  <a:srgbClr val="C00000"/>
                </a:solidFill>
              </a:rPr>
              <a:t>问题求解、规划、推理和决策</a:t>
            </a:r>
          </a:p>
          <a:p>
            <a:pPr lvl="1" algn="just" eaLnBrk="1" hangingPunct="1"/>
            <a:r>
              <a:rPr lang="zh-CN" altLang="en-US"/>
              <a:t>均属于</a:t>
            </a:r>
            <a:r>
              <a:rPr lang="zh-CN" altLang="en-US" b="1">
                <a:solidFill>
                  <a:srgbClr val="0070C0"/>
                </a:solidFill>
              </a:rPr>
              <a:t>思考类型</a:t>
            </a:r>
            <a:r>
              <a:rPr lang="zh-CN" altLang="en-US"/>
              <a:t>的认知过程</a:t>
            </a:r>
          </a:p>
          <a:p>
            <a:pPr lvl="2" algn="just" eaLnBrk="1" hangingPunct="1"/>
            <a:r>
              <a:rPr lang="zh-CN" altLang="en-US"/>
              <a:t>人类思维是</a:t>
            </a:r>
            <a:r>
              <a:rPr lang="zh-CN" altLang="en-US" b="1">
                <a:solidFill>
                  <a:srgbClr val="0070C0"/>
                </a:solidFill>
              </a:rPr>
              <a:t>有意识和自觉的过程</a:t>
            </a:r>
            <a:r>
              <a:rPr lang="zh-CN" altLang="en-US"/>
              <a:t>：虽不知思维是如何进行的，但知道思维的结果是什么</a:t>
            </a:r>
          </a:p>
          <a:p>
            <a:pPr lvl="2" algn="just" eaLnBrk="1" hangingPunct="1"/>
            <a:r>
              <a:rPr lang="zh-CN" altLang="en-US"/>
              <a:t>例如：</a:t>
            </a:r>
            <a:r>
              <a:rPr lang="zh-CN" altLang="en-US" b="1">
                <a:solidFill>
                  <a:srgbClr val="0070C0"/>
                </a:solidFill>
              </a:rPr>
              <a:t>问题求解是利用存在的知识，解决不熟悉任务</a:t>
            </a:r>
            <a:r>
              <a:rPr lang="zh-CN" altLang="en-US"/>
              <a:t>的过程，而</a:t>
            </a:r>
            <a:r>
              <a:rPr lang="zh-CN" altLang="en-US" b="1">
                <a:solidFill>
                  <a:srgbClr val="0070C0"/>
                </a:solidFill>
              </a:rPr>
              <a:t>推理是从已知事实中导出结论</a:t>
            </a:r>
            <a:r>
              <a:rPr lang="zh-CN" altLang="en-US"/>
              <a:t>的过程</a:t>
            </a:r>
            <a:endParaRPr lang="en-US" altLang="zh-CN"/>
          </a:p>
          <a:p>
            <a:pPr lvl="2" algn="just" eaLnBrk="1" hangingPunct="1">
              <a:buFont typeface="Wingdings" panose="05000000000000000000" pitchFamily="2" charset="2"/>
              <a:buNone/>
            </a:pPr>
            <a:endParaRPr lang="zh-CN" altLang="en-US"/>
          </a:p>
          <a:p>
            <a:pPr lvl="1" algn="just" eaLnBrk="1" hangingPunct="1"/>
            <a:r>
              <a:rPr lang="zh-CN" altLang="en-US"/>
              <a:t>认知过程均非独立，认知活动通常是</a:t>
            </a:r>
            <a:r>
              <a:rPr lang="zh-CN" altLang="en-US" b="1">
                <a:solidFill>
                  <a:srgbClr val="0070C0"/>
                </a:solidFill>
              </a:rPr>
              <a:t>各种类型过程的结合运用</a:t>
            </a:r>
          </a:p>
          <a:p>
            <a:pPr lvl="2" algn="just" eaLnBrk="1" hangingPunct="1"/>
            <a:r>
              <a:rPr lang="zh-CN" altLang="en-US"/>
              <a:t>例如：在对最佳旅游路线作决策时，需调查（读、听、说）可能的候选路线，对不同路线的利弊作出推理等</a:t>
            </a:r>
            <a:endParaRPr lang="en-US" altLang="zh-CN"/>
          </a:p>
          <a:p>
            <a:pPr lvl="2" algn="just" eaLnBrk="1" hangingPunct="1">
              <a:buFont typeface="Wingdings" panose="05000000000000000000" pitchFamily="2" charset="2"/>
              <a:buNone/>
            </a:pPr>
            <a:endParaRPr lang="zh-CN" altLang="en-US"/>
          </a:p>
          <a:p>
            <a:pPr lvl="1" algn="just" eaLnBrk="1" hangingPunct="1"/>
            <a:r>
              <a:rPr lang="zh-CN" altLang="en-US"/>
              <a:t>人类的</a:t>
            </a:r>
            <a:r>
              <a:rPr lang="zh-CN" altLang="en-US" b="1">
                <a:solidFill>
                  <a:srgbClr val="C00000"/>
                </a:solidFill>
              </a:rPr>
              <a:t>思维活动</a:t>
            </a:r>
            <a:r>
              <a:rPr lang="zh-CN" altLang="en-US"/>
              <a:t>能力取决于</a:t>
            </a:r>
            <a:r>
              <a:rPr lang="zh-CN" altLang="en-US" b="1">
                <a:solidFill>
                  <a:srgbClr val="C00000"/>
                </a:solidFill>
              </a:rPr>
              <a:t>相关领域的知识和经验</a:t>
            </a:r>
          </a:p>
          <a:p>
            <a:pPr lvl="2" algn="just" eaLnBrk="1" hangingPunct="1"/>
            <a:r>
              <a:rPr lang="zh-CN" altLang="en-US" b="1">
                <a:solidFill>
                  <a:srgbClr val="C00000"/>
                </a:solidFill>
              </a:rPr>
              <a:t>知识</a:t>
            </a:r>
            <a:r>
              <a:rPr lang="zh-CN" altLang="en-US"/>
              <a:t>包括</a:t>
            </a:r>
            <a:r>
              <a:rPr lang="zh-CN" altLang="en-US" b="1">
                <a:solidFill>
                  <a:srgbClr val="0070C0"/>
                </a:solidFill>
              </a:rPr>
              <a:t>事实、规则、方法</a:t>
            </a:r>
            <a:r>
              <a:rPr lang="zh-CN" altLang="en-US"/>
              <a:t>等，而</a:t>
            </a:r>
            <a:r>
              <a:rPr lang="zh-CN" altLang="en-US" b="1">
                <a:solidFill>
                  <a:srgbClr val="C00000"/>
                </a:solidFill>
              </a:rPr>
              <a:t>经验</a:t>
            </a:r>
            <a:r>
              <a:rPr lang="zh-CN" altLang="en-US"/>
              <a:t>指</a:t>
            </a:r>
            <a:r>
              <a:rPr lang="zh-CN" altLang="en-US" b="1">
                <a:solidFill>
                  <a:srgbClr val="0070C0"/>
                </a:solidFill>
              </a:rPr>
              <a:t>运用知识的能力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a:extLst>
              <a:ext uri="{FF2B5EF4-FFF2-40B4-BE49-F238E27FC236}">
                <a16:creationId xmlns:a16="http://schemas.microsoft.com/office/drawing/2014/main" id="{41065851-7ABB-FB55-64BB-2CA9728448D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CB7AB0CF-6969-4538-968A-4CC8F07003E2}" type="slidenum">
              <a:rPr lang="en-US" altLang="zh-CN" sz="1800"/>
              <a:pPr/>
              <a:t>35</a:t>
            </a:fld>
            <a:endParaRPr lang="en-US" altLang="zh-CN" sz="1800"/>
          </a:p>
        </p:txBody>
      </p:sp>
      <p:sp>
        <p:nvSpPr>
          <p:cNvPr id="39938" name="Rectangle 2">
            <a:extLst>
              <a:ext uri="{FF2B5EF4-FFF2-40B4-BE49-F238E27FC236}">
                <a16:creationId xmlns:a16="http://schemas.microsoft.com/office/drawing/2014/main" id="{B56E3F7D-6854-DDDC-AB4C-CED3121FCBDB}"/>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39939" name="Rectangle 3">
            <a:extLst>
              <a:ext uri="{FF2B5EF4-FFF2-40B4-BE49-F238E27FC236}">
                <a16:creationId xmlns:a16="http://schemas.microsoft.com/office/drawing/2014/main" id="{6BAEACAB-6323-B85E-B563-C152B6E5A94B}"/>
              </a:ext>
            </a:extLst>
          </p:cNvPr>
          <p:cNvSpPr>
            <a:spLocks noGrp="1" noChangeArrowheads="1"/>
          </p:cNvSpPr>
          <p:nvPr>
            <p:ph idx="1"/>
          </p:nvPr>
        </p:nvSpPr>
        <p:spPr/>
        <p:txBody>
          <a:bodyPr/>
          <a:lstStyle/>
          <a:p>
            <a:pPr lvl="1" eaLnBrk="1" hangingPunct="1"/>
            <a:r>
              <a:rPr lang="zh-CN" altLang="en-US" b="1">
                <a:solidFill>
                  <a:srgbClr val="0070C0"/>
                </a:solidFill>
              </a:rPr>
              <a:t>初学者</a:t>
            </a:r>
            <a:r>
              <a:rPr lang="zh-CN" altLang="en-US"/>
              <a:t>通常</a:t>
            </a:r>
            <a:r>
              <a:rPr lang="zh-CN" altLang="en-US" b="1">
                <a:solidFill>
                  <a:srgbClr val="0070C0"/>
                </a:solidFill>
              </a:rPr>
              <a:t>缺乏足够的知识和</a:t>
            </a:r>
            <a:r>
              <a:rPr lang="en-US" altLang="zh-CN" b="1">
                <a:solidFill>
                  <a:srgbClr val="0070C0"/>
                </a:solidFill>
              </a:rPr>
              <a:t>/</a:t>
            </a:r>
            <a:r>
              <a:rPr lang="zh-CN" altLang="en-US" b="1">
                <a:solidFill>
                  <a:srgbClr val="0070C0"/>
                </a:solidFill>
              </a:rPr>
              <a:t>或经验</a:t>
            </a:r>
          </a:p>
          <a:p>
            <a:pPr lvl="2" eaLnBrk="1" hangingPunct="1"/>
            <a:r>
              <a:rPr lang="zh-CN" altLang="en-US"/>
              <a:t>只能对领域事实性知识作出某些假定（不一定为真）</a:t>
            </a:r>
          </a:p>
          <a:p>
            <a:pPr lvl="2" eaLnBrk="1" hangingPunct="1"/>
            <a:r>
              <a:rPr lang="zh-CN" altLang="en-US"/>
              <a:t>尝试并探索各种推理的规则和问题求解的方法</a:t>
            </a:r>
          </a:p>
          <a:p>
            <a:pPr lvl="2" eaLnBrk="1" hangingPunct="1"/>
            <a:r>
              <a:rPr lang="zh-CN" altLang="en-US" b="1">
                <a:solidFill>
                  <a:srgbClr val="0070C0"/>
                </a:solidFill>
              </a:rPr>
              <a:t>缺乏感性的直觉和理性的预测能力</a:t>
            </a:r>
            <a:r>
              <a:rPr lang="zh-CN" altLang="en-US"/>
              <a:t>，低效且易于出错</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专家具有丰富的领域知识和经验</a:t>
            </a:r>
          </a:p>
          <a:p>
            <a:pPr lvl="2" eaLnBrk="1" hangingPunct="1"/>
            <a:r>
              <a:rPr lang="zh-CN" altLang="en-US"/>
              <a:t>通常能够运用领域知识对实际情况作出正确的假定</a:t>
            </a:r>
          </a:p>
          <a:p>
            <a:pPr lvl="2" eaLnBrk="1" hangingPunct="1"/>
            <a:r>
              <a:rPr lang="zh-CN" altLang="en-US"/>
              <a:t>能够熟练运用各种规则和方法执行任务</a:t>
            </a:r>
          </a:p>
          <a:p>
            <a:pPr lvl="2" eaLnBrk="1" hangingPunct="1"/>
            <a:r>
              <a:rPr lang="zh-CN" altLang="en-US" b="1">
                <a:solidFill>
                  <a:srgbClr val="0070C0"/>
                </a:solidFill>
              </a:rPr>
              <a:t>具有强的直觉和预测能力</a:t>
            </a:r>
            <a:endParaRPr lang="en-US" altLang="zh-CN" b="1">
              <a:solidFill>
                <a:srgbClr val="0070C0"/>
              </a:solidFill>
            </a:endParaRPr>
          </a:p>
          <a:p>
            <a:pPr lvl="2" eaLnBrk="1" hangingPunct="1">
              <a:buFont typeface="Wingdings" panose="05000000000000000000" pitchFamily="2" charset="2"/>
              <a:buNone/>
            </a:pPr>
            <a:endParaRPr lang="zh-CN" altLang="en-US" b="1">
              <a:solidFill>
                <a:srgbClr val="0070C0"/>
              </a:solidFill>
            </a:endParaRPr>
          </a:p>
          <a:p>
            <a:pPr eaLnBrk="1" hangingPunct="1"/>
            <a:r>
              <a:rPr lang="zh-CN" altLang="en-US" b="1">
                <a:solidFill>
                  <a:srgbClr val="C00000"/>
                </a:solidFill>
              </a:rPr>
              <a:t>设计提示</a:t>
            </a:r>
          </a:p>
          <a:p>
            <a:pPr lvl="1" eaLnBrk="1" hangingPunct="1"/>
            <a:r>
              <a:rPr lang="zh-CN" altLang="en-US"/>
              <a:t>界面应</a:t>
            </a:r>
            <a:r>
              <a:rPr lang="zh-CN" altLang="en-US" b="1">
                <a:solidFill>
                  <a:srgbClr val="0070C0"/>
                </a:solidFill>
              </a:rPr>
              <a:t>蕴涵与领域知识相关的信息</a:t>
            </a:r>
            <a:r>
              <a:rPr lang="zh-CN" altLang="en-US"/>
              <a:t>（如使用隐喻），使得初学者</a:t>
            </a:r>
            <a:r>
              <a:rPr lang="zh-CN" altLang="en-US" b="1">
                <a:solidFill>
                  <a:srgbClr val="0070C0"/>
                </a:solidFill>
              </a:rPr>
              <a:t>能够理解如何执行任务</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3">
            <a:extLst>
              <a:ext uri="{FF2B5EF4-FFF2-40B4-BE49-F238E27FC236}">
                <a16:creationId xmlns:a16="http://schemas.microsoft.com/office/drawing/2014/main" id="{30C1D075-1324-B31C-E334-E69A55DF5C8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BFEEBF95-C3E3-4BEC-ADA1-9A4E47B82A2A}" type="slidenum">
              <a:rPr lang="en-US" altLang="zh-CN" sz="1800"/>
              <a:pPr/>
              <a:t>36</a:t>
            </a:fld>
            <a:endParaRPr lang="en-US" altLang="zh-CN" sz="1800"/>
          </a:p>
        </p:txBody>
      </p:sp>
      <p:sp>
        <p:nvSpPr>
          <p:cNvPr id="40962" name="Rectangle 2">
            <a:extLst>
              <a:ext uri="{FF2B5EF4-FFF2-40B4-BE49-F238E27FC236}">
                <a16:creationId xmlns:a16="http://schemas.microsoft.com/office/drawing/2014/main" id="{F6600517-C912-E872-11F0-BF395F8D085E}"/>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sp>
        <p:nvSpPr>
          <p:cNvPr id="40963" name="Rectangle 3">
            <a:extLst>
              <a:ext uri="{FF2B5EF4-FFF2-40B4-BE49-F238E27FC236}">
                <a16:creationId xmlns:a16="http://schemas.microsoft.com/office/drawing/2014/main" id="{BF4CFAC7-83D9-040C-AF1B-21BF8B4DDE3F}"/>
              </a:ext>
            </a:extLst>
          </p:cNvPr>
          <p:cNvSpPr>
            <a:spLocks noGrp="1" noChangeArrowheads="1"/>
          </p:cNvSpPr>
          <p:nvPr>
            <p:ph idx="1"/>
          </p:nvPr>
        </p:nvSpPr>
        <p:spPr>
          <a:xfrm>
            <a:off x="642938" y="1000125"/>
            <a:ext cx="7772400" cy="4419600"/>
          </a:xfrm>
        </p:spPr>
        <p:txBody>
          <a:bodyPr/>
          <a:lstStyle/>
          <a:p>
            <a:pPr eaLnBrk="1" hangingPunct="1"/>
            <a:r>
              <a:rPr lang="zh-CN" altLang="en-US"/>
              <a:t>人类认知具有</a:t>
            </a:r>
            <a:r>
              <a:rPr lang="zh-CN" altLang="en-US" b="1">
                <a:solidFill>
                  <a:srgbClr val="0070C0"/>
                </a:solidFill>
              </a:rPr>
              <a:t>利用各种方法求解新问题</a:t>
            </a:r>
            <a:r>
              <a:rPr lang="zh-CN" altLang="en-US"/>
              <a:t>的能力</a:t>
            </a:r>
          </a:p>
          <a:p>
            <a:pPr lvl="1" eaLnBrk="1" hangingPunct="1"/>
            <a:r>
              <a:rPr lang="zh-CN" altLang="en-US"/>
              <a:t>认知限制使得无法建立庞大的问题空间并在其上搜索</a:t>
            </a:r>
          </a:p>
          <a:p>
            <a:pPr lvl="1" eaLnBrk="1" hangingPunct="1"/>
            <a:r>
              <a:rPr lang="zh-CN" altLang="en-US"/>
              <a:t>需利用适当的方法来缩小问题空间，如</a:t>
            </a:r>
            <a:r>
              <a:rPr lang="zh-CN" altLang="en-US" b="1">
                <a:solidFill>
                  <a:srgbClr val="0070C0"/>
                </a:solidFill>
              </a:rPr>
              <a:t>分而治之</a:t>
            </a:r>
            <a:r>
              <a:rPr lang="zh-CN" altLang="en-US"/>
              <a:t>，</a:t>
            </a:r>
            <a:r>
              <a:rPr lang="zh-CN" altLang="en-US" b="1">
                <a:solidFill>
                  <a:srgbClr val="0070C0"/>
                </a:solidFill>
              </a:rPr>
              <a:t>类比</a:t>
            </a:r>
            <a:r>
              <a:rPr lang="zh-CN" altLang="en-US"/>
              <a:t>等</a:t>
            </a:r>
            <a:endParaRPr lang="en-US" altLang="zh-CN"/>
          </a:p>
          <a:p>
            <a:pPr lvl="1" eaLnBrk="1" hangingPunct="1">
              <a:buFontTx/>
              <a:buNone/>
            </a:pPr>
            <a:endParaRPr lang="zh-CN" altLang="en-US"/>
          </a:p>
          <a:p>
            <a:pPr eaLnBrk="1" hangingPunct="1"/>
            <a:r>
              <a:rPr lang="zh-CN" altLang="en-US"/>
              <a:t>在</a:t>
            </a:r>
            <a:r>
              <a:rPr lang="en-US" altLang="zh-CN"/>
              <a:t>2.4</a:t>
            </a:r>
            <a:r>
              <a:rPr lang="zh-CN" altLang="en-US"/>
              <a:t>节，已指出</a:t>
            </a:r>
            <a:r>
              <a:rPr lang="zh-CN" altLang="en-US" b="1">
                <a:solidFill>
                  <a:srgbClr val="0070C0"/>
                </a:solidFill>
              </a:rPr>
              <a:t>类比</a:t>
            </a:r>
            <a:r>
              <a:rPr lang="zh-CN" altLang="en-US"/>
              <a:t>是人们</a:t>
            </a:r>
            <a:r>
              <a:rPr lang="zh-CN" altLang="en-US" b="1">
                <a:solidFill>
                  <a:srgbClr val="0070C0"/>
                </a:solidFill>
              </a:rPr>
              <a:t>求解不熟悉领域问题</a:t>
            </a:r>
            <a:r>
              <a:rPr lang="zh-CN" altLang="en-US"/>
              <a:t>的常用方法</a:t>
            </a:r>
          </a:p>
          <a:p>
            <a:pPr lvl="1" eaLnBrk="1" hangingPunct="1"/>
            <a:r>
              <a:rPr lang="zh-CN" altLang="en-US"/>
              <a:t>将一个已知的类似领域的知识映射至新问题（类比映射）</a:t>
            </a:r>
          </a:p>
          <a:p>
            <a:pPr lvl="1" eaLnBrk="1" hangingPunct="1"/>
            <a:r>
              <a:rPr lang="zh-CN" altLang="en-US"/>
              <a:t>两者之间的</a:t>
            </a:r>
            <a:r>
              <a:rPr lang="zh-CN" altLang="en-US" b="1">
                <a:solidFill>
                  <a:srgbClr val="0070C0"/>
                </a:solidFill>
              </a:rPr>
              <a:t>类似性</a:t>
            </a:r>
            <a:r>
              <a:rPr lang="zh-CN" altLang="en-US"/>
              <a:t>使得可以使用已知的知识来解决新问题</a:t>
            </a:r>
          </a:p>
          <a:p>
            <a:pPr lvl="2" eaLnBrk="1" hangingPunct="1"/>
            <a:r>
              <a:rPr lang="zh-CN" altLang="en-US"/>
              <a:t>例如：</a:t>
            </a:r>
            <a:r>
              <a:rPr lang="en-US" altLang="zh-CN"/>
              <a:t>X</a:t>
            </a:r>
            <a:r>
              <a:rPr lang="zh-CN" altLang="en-US"/>
              <a:t>射线治癌和将军攻城之间的类比</a:t>
            </a:r>
            <a:endParaRPr lang="en-US" altLang="zh-CN"/>
          </a:p>
          <a:p>
            <a:pPr lvl="2" eaLnBrk="1" hangingPunct="1">
              <a:buFont typeface="Wingdings" panose="05000000000000000000" pitchFamily="2" charset="2"/>
              <a:buNone/>
            </a:pPr>
            <a:endParaRPr lang="zh-CN" altLang="en-US"/>
          </a:p>
          <a:p>
            <a:pPr eaLnBrk="1" hangingPunct="1"/>
            <a:r>
              <a:rPr lang="zh-CN" altLang="en-US"/>
              <a:t>通过隐喻，</a:t>
            </a:r>
            <a:r>
              <a:rPr lang="zh-CN" altLang="en-US" b="1">
                <a:solidFill>
                  <a:srgbClr val="0070C0"/>
                </a:solidFill>
              </a:rPr>
              <a:t>教育学</a:t>
            </a:r>
            <a:r>
              <a:rPr lang="zh-CN" altLang="en-US"/>
              <a:t>已成功利用了人类的这种能力来给学生引入</a:t>
            </a:r>
            <a:r>
              <a:rPr lang="zh-CN" altLang="en-US" b="1">
                <a:solidFill>
                  <a:srgbClr val="0070C0"/>
                </a:solidFill>
              </a:rPr>
              <a:t>新知识</a:t>
            </a:r>
            <a:r>
              <a:rPr lang="zh-CN" altLang="en-US"/>
              <a:t>，</a:t>
            </a:r>
            <a:r>
              <a:rPr lang="zh-CN" altLang="en-US" b="1">
                <a:solidFill>
                  <a:srgbClr val="0070C0"/>
                </a:solidFill>
              </a:rPr>
              <a:t>求解新问题</a:t>
            </a:r>
            <a:endParaRPr lang="en-US" altLang="zh-CN" b="1">
              <a:solidFill>
                <a:srgbClr val="0070C0"/>
              </a:solidFill>
            </a:endParaRPr>
          </a:p>
          <a:p>
            <a:pPr eaLnBrk="1" hangingPunct="1">
              <a:buFontTx/>
              <a:buNone/>
            </a:pPr>
            <a:endParaRPr lang="zh-CN" altLang="en-US"/>
          </a:p>
          <a:p>
            <a:pPr eaLnBrk="1" hangingPunct="1"/>
            <a:r>
              <a:rPr lang="zh-CN" altLang="en-US"/>
              <a:t>相同的原理也应当可以应用于将用户引入</a:t>
            </a:r>
            <a:r>
              <a:rPr lang="zh-CN" altLang="en-US" b="1">
                <a:solidFill>
                  <a:srgbClr val="0070C0"/>
                </a:solidFill>
              </a:rPr>
              <a:t>新系统的使用</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3">
            <a:extLst>
              <a:ext uri="{FF2B5EF4-FFF2-40B4-BE49-F238E27FC236}">
                <a16:creationId xmlns:a16="http://schemas.microsoft.com/office/drawing/2014/main" id="{5FD8B2B0-5D14-CB06-5DCA-1CF813C8FCC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163A0D46-7818-429E-8747-6B7BB8241BDE}" type="slidenum">
              <a:rPr lang="en-US" altLang="zh-CN" sz="1800"/>
              <a:pPr/>
              <a:t>37</a:t>
            </a:fld>
            <a:endParaRPr lang="en-US" altLang="zh-CN" sz="1800"/>
          </a:p>
        </p:txBody>
      </p:sp>
      <p:sp>
        <p:nvSpPr>
          <p:cNvPr id="41986" name="Rectangle 2">
            <a:extLst>
              <a:ext uri="{FF2B5EF4-FFF2-40B4-BE49-F238E27FC236}">
                <a16:creationId xmlns:a16="http://schemas.microsoft.com/office/drawing/2014/main" id="{5F37A5C4-164F-C521-1E45-2427461468CD}"/>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sp>
        <p:nvSpPr>
          <p:cNvPr id="41987" name="Rectangle 3">
            <a:extLst>
              <a:ext uri="{FF2B5EF4-FFF2-40B4-BE49-F238E27FC236}">
                <a16:creationId xmlns:a16="http://schemas.microsoft.com/office/drawing/2014/main" id="{BB986479-A73B-CF2F-21E2-863E602EB30B}"/>
              </a:ext>
            </a:extLst>
          </p:cNvPr>
          <p:cNvSpPr>
            <a:spLocks noGrp="1" noChangeArrowheads="1"/>
          </p:cNvSpPr>
          <p:nvPr>
            <p:ph idx="1"/>
          </p:nvPr>
        </p:nvSpPr>
        <p:spPr/>
        <p:txBody>
          <a:bodyPr/>
          <a:lstStyle/>
          <a:p>
            <a:pPr eaLnBrk="1" hangingPunct="1"/>
            <a:r>
              <a:rPr lang="zh-CN" altLang="en-US"/>
              <a:t>人们可以</a:t>
            </a:r>
            <a:r>
              <a:rPr lang="zh-CN" altLang="en-US" b="1">
                <a:solidFill>
                  <a:srgbClr val="C00000"/>
                </a:solidFill>
              </a:rPr>
              <a:t>模仿物理世界中的行为</a:t>
            </a:r>
            <a:r>
              <a:rPr lang="zh-CN" altLang="en-US"/>
              <a:t>来理解和使用新系统</a:t>
            </a:r>
          </a:p>
          <a:p>
            <a:pPr lvl="1" eaLnBrk="1" hangingPunct="1"/>
            <a:r>
              <a:rPr lang="zh-CN" altLang="en-US"/>
              <a:t>例如：</a:t>
            </a:r>
            <a:r>
              <a:rPr lang="zh-CN" altLang="en-US" b="1">
                <a:solidFill>
                  <a:srgbClr val="0070C0"/>
                </a:solidFill>
              </a:rPr>
              <a:t>电子便笺</a:t>
            </a:r>
            <a:r>
              <a:rPr lang="zh-CN" altLang="en-US"/>
              <a:t>利用了一个生活中的便笺隐喻</a:t>
            </a:r>
          </a:p>
          <a:p>
            <a:pPr lvl="2" eaLnBrk="1" hangingPunct="1"/>
            <a:r>
              <a:rPr lang="zh-CN" altLang="en-US"/>
              <a:t>无论形式还是操作都模仿了物理便笺</a:t>
            </a:r>
          </a:p>
          <a:p>
            <a:pPr lvl="2" eaLnBrk="1" hangingPunct="1"/>
            <a:r>
              <a:rPr lang="zh-CN" altLang="en-US"/>
              <a:t>自然用户需要有基本的交互技术（键盘、鼠标）操作知识</a:t>
            </a:r>
            <a:endParaRPr lang="en-US" altLang="zh-CN"/>
          </a:p>
          <a:p>
            <a:pPr lvl="2" eaLnBrk="1" hangingPunct="1">
              <a:buFont typeface="Wingdings" panose="05000000000000000000" pitchFamily="2" charset="2"/>
              <a:buNone/>
            </a:pPr>
            <a:endParaRPr lang="zh-CN" altLang="en-US"/>
          </a:p>
          <a:p>
            <a:pPr eaLnBrk="1" hangingPunct="1"/>
            <a:r>
              <a:rPr lang="zh-CN" altLang="en-US" b="1">
                <a:solidFill>
                  <a:srgbClr val="C00000"/>
                </a:solidFill>
              </a:rPr>
              <a:t>数字世界也可提供物理世界无法实现的功能</a:t>
            </a:r>
          </a:p>
          <a:p>
            <a:pPr lvl="1" eaLnBrk="1" hangingPunct="1"/>
            <a:r>
              <a:rPr lang="zh-CN" altLang="en-US"/>
              <a:t>能够对信息进行认知水平上的存储、访问和处理</a:t>
            </a:r>
            <a:endParaRPr lang="en-US" altLang="zh-CN"/>
          </a:p>
          <a:p>
            <a:pPr lvl="1" eaLnBrk="1" hangingPunct="1">
              <a:buFontTx/>
              <a:buNone/>
            </a:pPr>
            <a:endParaRPr lang="zh-CN" altLang="en-US"/>
          </a:p>
          <a:p>
            <a:pPr eaLnBrk="1" hangingPunct="1"/>
            <a:r>
              <a:rPr lang="zh-CN" altLang="en-US"/>
              <a:t>但</a:t>
            </a:r>
            <a:r>
              <a:rPr lang="zh-CN" altLang="en-US" b="1">
                <a:solidFill>
                  <a:srgbClr val="0070C0"/>
                </a:solidFill>
              </a:rPr>
              <a:t>简单的</a:t>
            </a:r>
            <a:r>
              <a:rPr lang="en-US" altLang="zh-CN" b="1">
                <a:solidFill>
                  <a:srgbClr val="0070C0"/>
                </a:solidFill>
              </a:rPr>
              <a:t>1:1</a:t>
            </a:r>
            <a:r>
              <a:rPr lang="zh-CN" altLang="en-US" b="1">
                <a:solidFill>
                  <a:srgbClr val="0070C0"/>
                </a:solidFill>
              </a:rPr>
              <a:t>模仿不一定达到预期目标</a:t>
            </a:r>
            <a:r>
              <a:rPr lang="zh-CN" altLang="en-US"/>
              <a:t>，甚至适得其反</a:t>
            </a:r>
          </a:p>
          <a:p>
            <a:pPr lvl="1" eaLnBrk="1" hangingPunct="1"/>
            <a:r>
              <a:rPr lang="zh-CN" altLang="en-US"/>
              <a:t>设计问题是非良定义问题，</a:t>
            </a:r>
            <a:r>
              <a:rPr lang="zh-CN" altLang="en-US" b="1">
                <a:solidFill>
                  <a:srgbClr val="0070C0"/>
                </a:solidFill>
              </a:rPr>
              <a:t>存在许多矛盾、甚至冲突的条件和限制</a:t>
            </a:r>
          </a:p>
          <a:p>
            <a:pPr lvl="1" eaLnBrk="1" hangingPunct="1"/>
            <a:r>
              <a:rPr lang="zh-CN" altLang="en-US" b="1">
                <a:solidFill>
                  <a:srgbClr val="0070C0"/>
                </a:solidFill>
              </a:rPr>
              <a:t>设计决策</a:t>
            </a:r>
            <a:r>
              <a:rPr lang="zh-CN" altLang="en-US"/>
              <a:t>要满足这些条件和限制是不可能的，</a:t>
            </a:r>
            <a:r>
              <a:rPr lang="zh-CN" altLang="en-US" b="1">
                <a:solidFill>
                  <a:srgbClr val="0070C0"/>
                </a:solidFill>
              </a:rPr>
              <a:t>必须权衡利弊</a:t>
            </a:r>
            <a:r>
              <a:rPr lang="zh-CN" altLang="en-US"/>
              <a:t>，在用户要执行的</a:t>
            </a:r>
            <a:r>
              <a:rPr lang="zh-CN" altLang="en-US" b="1">
                <a:solidFill>
                  <a:srgbClr val="0070C0"/>
                </a:solidFill>
              </a:rPr>
              <a:t>任务</a:t>
            </a:r>
            <a:r>
              <a:rPr lang="zh-CN" altLang="en-US"/>
              <a:t>和所采用的</a:t>
            </a:r>
            <a:r>
              <a:rPr lang="zh-CN" altLang="en-US" b="1">
                <a:solidFill>
                  <a:srgbClr val="0070C0"/>
                </a:solidFill>
              </a:rPr>
              <a:t>技术</a:t>
            </a:r>
            <a:r>
              <a:rPr lang="zh-CN" altLang="en-US"/>
              <a:t>之间达到平衡</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3">
            <a:extLst>
              <a:ext uri="{FF2B5EF4-FFF2-40B4-BE49-F238E27FC236}">
                <a16:creationId xmlns:a16="http://schemas.microsoft.com/office/drawing/2014/main" id="{F21D67D0-5EC2-90E2-00A4-62145077EA8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0C4F3EE1-8DDF-4049-9D00-06F25BB5DC8C}" type="slidenum">
              <a:rPr lang="en-US" altLang="zh-CN" sz="1800"/>
              <a:pPr/>
              <a:t>38</a:t>
            </a:fld>
            <a:endParaRPr lang="en-US" altLang="zh-CN" sz="1800"/>
          </a:p>
        </p:txBody>
      </p:sp>
      <p:sp>
        <p:nvSpPr>
          <p:cNvPr id="43010" name="Rectangle 2">
            <a:extLst>
              <a:ext uri="{FF2B5EF4-FFF2-40B4-BE49-F238E27FC236}">
                <a16:creationId xmlns:a16="http://schemas.microsoft.com/office/drawing/2014/main" id="{79ED6582-3BF9-6216-B47E-79673797183D}"/>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sp>
        <p:nvSpPr>
          <p:cNvPr id="43011" name="Rectangle 3">
            <a:extLst>
              <a:ext uri="{FF2B5EF4-FFF2-40B4-BE49-F238E27FC236}">
                <a16:creationId xmlns:a16="http://schemas.microsoft.com/office/drawing/2014/main" id="{E365032B-C59A-43CD-2A60-2F46EEB10E81}"/>
              </a:ext>
            </a:extLst>
          </p:cNvPr>
          <p:cNvSpPr>
            <a:spLocks noGrp="1" noChangeArrowheads="1"/>
          </p:cNvSpPr>
          <p:nvPr>
            <p:ph idx="1"/>
          </p:nvPr>
        </p:nvSpPr>
        <p:spPr/>
        <p:txBody>
          <a:bodyPr/>
          <a:lstStyle/>
          <a:p>
            <a:pPr eaLnBrk="1" hangingPunct="1"/>
            <a:r>
              <a:rPr lang="zh-CN" altLang="en-US"/>
              <a:t>交互设计的</a:t>
            </a:r>
            <a:r>
              <a:rPr lang="zh-CN" altLang="en-US" b="1">
                <a:solidFill>
                  <a:srgbClr val="C00000"/>
                </a:solidFill>
              </a:rPr>
              <a:t>首要任务</a:t>
            </a:r>
            <a:r>
              <a:rPr lang="zh-CN" altLang="en-US"/>
              <a:t>是</a:t>
            </a:r>
            <a:r>
              <a:rPr lang="zh-CN" altLang="en-US" b="1">
                <a:solidFill>
                  <a:srgbClr val="C00000"/>
                </a:solidFill>
              </a:rPr>
              <a:t>任务分析</a:t>
            </a:r>
            <a:r>
              <a:rPr lang="zh-CN" altLang="en-US"/>
              <a:t>（</a:t>
            </a:r>
            <a:r>
              <a:rPr lang="en-US" altLang="zh-CN"/>
              <a:t>task analysis</a:t>
            </a:r>
            <a:r>
              <a:rPr lang="zh-CN" altLang="en-US"/>
              <a:t>）</a:t>
            </a:r>
          </a:p>
          <a:p>
            <a:pPr lvl="1" eaLnBrk="1" hangingPunct="1"/>
            <a:r>
              <a:rPr lang="zh-CN" altLang="en-US"/>
              <a:t>分析人们</a:t>
            </a:r>
            <a:r>
              <a:rPr lang="zh-CN" altLang="en-US" b="1">
                <a:solidFill>
                  <a:srgbClr val="0070C0"/>
                </a:solidFill>
              </a:rPr>
              <a:t>在物理世界中是如何完成任务</a:t>
            </a:r>
            <a:r>
              <a:rPr lang="zh-CN" altLang="en-US"/>
              <a:t>的</a:t>
            </a:r>
          </a:p>
          <a:p>
            <a:pPr lvl="1" eaLnBrk="1" hangingPunct="1"/>
            <a:r>
              <a:rPr lang="zh-CN" altLang="en-US"/>
              <a:t>利用了什么</a:t>
            </a:r>
            <a:r>
              <a:rPr lang="zh-CN" altLang="en-US" b="1">
                <a:solidFill>
                  <a:srgbClr val="0070C0"/>
                </a:solidFill>
              </a:rPr>
              <a:t>对象</a:t>
            </a:r>
            <a:r>
              <a:rPr lang="zh-CN" altLang="en-US"/>
              <a:t>和</a:t>
            </a:r>
            <a:r>
              <a:rPr lang="zh-CN" altLang="en-US" b="1">
                <a:solidFill>
                  <a:srgbClr val="0070C0"/>
                </a:solidFill>
              </a:rPr>
              <a:t>工具</a:t>
            </a:r>
            <a:r>
              <a:rPr lang="zh-CN" altLang="en-US"/>
              <a:t>，</a:t>
            </a:r>
            <a:r>
              <a:rPr lang="zh-CN" altLang="en-US" b="1">
                <a:solidFill>
                  <a:srgbClr val="0070C0"/>
                </a:solidFill>
              </a:rPr>
              <a:t>存在的问题</a:t>
            </a:r>
            <a:r>
              <a:rPr lang="zh-CN" altLang="en-US"/>
              <a:t>是什么？</a:t>
            </a:r>
          </a:p>
          <a:p>
            <a:pPr lvl="1" eaLnBrk="1" hangingPunct="1"/>
            <a:r>
              <a:rPr lang="zh-CN" altLang="en-US"/>
              <a:t>只有理解了问题空间，才能提出</a:t>
            </a:r>
            <a:r>
              <a:rPr lang="zh-CN" altLang="en-US" b="1">
                <a:solidFill>
                  <a:srgbClr val="0070C0"/>
                </a:solidFill>
              </a:rPr>
              <a:t>合适的概念模型</a:t>
            </a:r>
            <a:r>
              <a:rPr lang="zh-CN" altLang="en-US"/>
              <a:t>假定</a:t>
            </a:r>
          </a:p>
          <a:p>
            <a:pPr lvl="2" eaLnBrk="1" hangingPunct="1"/>
            <a:r>
              <a:rPr lang="zh-CN" altLang="en-US"/>
              <a:t>例如：模仿什么？如何模仿才能满足用户的任务需求</a:t>
            </a:r>
            <a:endParaRPr lang="en-US" altLang="zh-CN"/>
          </a:p>
          <a:p>
            <a:pPr lvl="2" eaLnBrk="1" hangingPunct="1">
              <a:buFont typeface="Wingdings" panose="05000000000000000000" pitchFamily="2" charset="2"/>
              <a:buNone/>
            </a:pPr>
            <a:endParaRPr lang="zh-CN" altLang="en-US"/>
          </a:p>
          <a:p>
            <a:pPr eaLnBrk="1" hangingPunct="1"/>
            <a:r>
              <a:rPr lang="zh-CN" altLang="en-US"/>
              <a:t>一个有关</a:t>
            </a:r>
            <a:r>
              <a:rPr lang="zh-CN" altLang="en-US" b="1">
                <a:solidFill>
                  <a:srgbClr val="0070C0"/>
                </a:solidFill>
              </a:rPr>
              <a:t>文件管理系统</a:t>
            </a:r>
            <a:r>
              <a:rPr lang="zh-CN" altLang="en-US"/>
              <a:t>的分析实例</a:t>
            </a:r>
          </a:p>
          <a:p>
            <a:pPr lvl="1" eaLnBrk="1" hangingPunct="1"/>
            <a:r>
              <a:rPr lang="zh-CN" altLang="en-US"/>
              <a:t>有人对</a:t>
            </a:r>
            <a:r>
              <a:rPr lang="zh-CN" altLang="en-US" b="1">
                <a:solidFill>
                  <a:srgbClr val="0070C0"/>
                </a:solidFill>
              </a:rPr>
              <a:t>物理办公室工作</a:t>
            </a:r>
            <a:r>
              <a:rPr lang="zh-CN" altLang="en-US"/>
              <a:t>进行了深入研究，结果表明</a:t>
            </a:r>
          </a:p>
          <a:p>
            <a:pPr lvl="2" eaLnBrk="1" hangingPunct="1"/>
            <a:r>
              <a:rPr lang="zh-CN" altLang="en-US"/>
              <a:t>办公室</a:t>
            </a:r>
            <a:r>
              <a:rPr lang="zh-CN" altLang="en-US">
                <a:solidFill>
                  <a:srgbClr val="0070C0"/>
                </a:solidFill>
              </a:rPr>
              <a:t>有序与否</a:t>
            </a:r>
            <a:r>
              <a:rPr lang="zh-CN" altLang="en-US"/>
              <a:t>不能作为有效工作的准则</a:t>
            </a:r>
          </a:p>
          <a:p>
            <a:pPr lvl="2" eaLnBrk="1" hangingPunct="1"/>
            <a:r>
              <a:rPr lang="zh-CN" altLang="en-US"/>
              <a:t>但人们都使用了</a:t>
            </a:r>
            <a:r>
              <a:rPr lang="zh-CN" altLang="en-US" b="1">
                <a:solidFill>
                  <a:srgbClr val="0070C0"/>
                </a:solidFill>
              </a:rPr>
              <a:t>文件堆</a:t>
            </a:r>
            <a:r>
              <a:rPr lang="zh-CN" altLang="en-US"/>
              <a:t>，无论是有序还是无序</a:t>
            </a:r>
            <a:endParaRPr lang="en-US" altLang="zh-CN"/>
          </a:p>
          <a:p>
            <a:pPr lvl="2" eaLnBrk="1" hangingPunct="1">
              <a:buFont typeface="Wingdings" panose="05000000000000000000" pitchFamily="2" charset="2"/>
              <a:buNone/>
            </a:pPr>
            <a:endParaRPr lang="zh-CN" altLang="en-US"/>
          </a:p>
          <a:p>
            <a:pPr lvl="1" eaLnBrk="1" hangingPunct="1"/>
            <a:r>
              <a:rPr lang="zh-CN" altLang="en-US"/>
              <a:t>为了有效工作，是否可以在文件管理中引入文件堆隐喻？</a:t>
            </a:r>
          </a:p>
          <a:p>
            <a:pPr lvl="2" eaLnBrk="1" hangingPunct="1"/>
            <a:r>
              <a:rPr lang="zh-CN" altLang="en-US"/>
              <a:t>风险是可能限制了用户在数字世界中管理文件的方式</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EA952D2-81E8-D827-2B2D-877784798C00}"/>
                  </a:ext>
                </a:extLst>
              </p14:cNvPr>
              <p14:cNvContentPartPr/>
              <p14:nvPr/>
            </p14:nvContentPartPr>
            <p14:xfrm>
              <a:off x="3739629" y="749880"/>
              <a:ext cx="1631520" cy="1045080"/>
            </p14:xfrm>
          </p:contentPart>
        </mc:Choice>
        <mc:Fallback>
          <p:pic>
            <p:nvPicPr>
              <p:cNvPr id="2" name="Ink 1">
                <a:extLst>
                  <a:ext uri="{FF2B5EF4-FFF2-40B4-BE49-F238E27FC236}">
                    <a16:creationId xmlns:a16="http://schemas.microsoft.com/office/drawing/2014/main" id="{FEA952D2-81E8-D827-2B2D-877784798C00}"/>
                  </a:ext>
                </a:extLst>
              </p:cNvPr>
              <p:cNvPicPr/>
              <p:nvPr/>
            </p:nvPicPr>
            <p:blipFill>
              <a:blip r:embed="rId3"/>
              <a:stretch>
                <a:fillRect/>
              </a:stretch>
            </p:blipFill>
            <p:spPr>
              <a:xfrm>
                <a:off x="3730989" y="741240"/>
                <a:ext cx="1649160" cy="1062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8416151-57DC-7BF5-5769-07CF71BC267D}"/>
                  </a:ext>
                </a:extLst>
              </p14:cNvPr>
              <p14:cNvContentPartPr/>
              <p14:nvPr/>
            </p14:nvContentPartPr>
            <p14:xfrm>
              <a:off x="579549" y="893520"/>
              <a:ext cx="597600" cy="678600"/>
            </p14:xfrm>
          </p:contentPart>
        </mc:Choice>
        <mc:Fallback>
          <p:pic>
            <p:nvPicPr>
              <p:cNvPr id="3" name="Ink 2">
                <a:extLst>
                  <a:ext uri="{FF2B5EF4-FFF2-40B4-BE49-F238E27FC236}">
                    <a16:creationId xmlns:a16="http://schemas.microsoft.com/office/drawing/2014/main" id="{B8416151-57DC-7BF5-5769-07CF71BC267D}"/>
                  </a:ext>
                </a:extLst>
              </p:cNvPr>
              <p:cNvPicPr/>
              <p:nvPr/>
            </p:nvPicPr>
            <p:blipFill>
              <a:blip r:embed="rId5"/>
              <a:stretch>
                <a:fillRect/>
              </a:stretch>
            </p:blipFill>
            <p:spPr>
              <a:xfrm>
                <a:off x="570549" y="884520"/>
                <a:ext cx="615240" cy="69624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3">
            <a:extLst>
              <a:ext uri="{FF2B5EF4-FFF2-40B4-BE49-F238E27FC236}">
                <a16:creationId xmlns:a16="http://schemas.microsoft.com/office/drawing/2014/main" id="{266A712A-07B4-7817-9921-DCF7C7DF46F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36A95C02-6ED5-4B38-84B3-7489F307071C}" type="slidenum">
              <a:rPr lang="en-US" altLang="zh-CN" sz="1800"/>
              <a:pPr/>
              <a:t>39</a:t>
            </a:fld>
            <a:endParaRPr lang="en-US" altLang="zh-CN" sz="1800"/>
          </a:p>
        </p:txBody>
      </p:sp>
      <p:sp>
        <p:nvSpPr>
          <p:cNvPr id="44034" name="Rectangle 2">
            <a:extLst>
              <a:ext uri="{FF2B5EF4-FFF2-40B4-BE49-F238E27FC236}">
                <a16:creationId xmlns:a16="http://schemas.microsoft.com/office/drawing/2014/main" id="{EAA64C22-460D-57FF-CE66-D8AD6D8ADF14}"/>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sp>
        <p:nvSpPr>
          <p:cNvPr id="44035" name="Rectangle 3">
            <a:extLst>
              <a:ext uri="{FF2B5EF4-FFF2-40B4-BE49-F238E27FC236}">
                <a16:creationId xmlns:a16="http://schemas.microsoft.com/office/drawing/2014/main" id="{7492247E-137D-D4F8-9834-FDD220C62D79}"/>
              </a:ext>
            </a:extLst>
          </p:cNvPr>
          <p:cNvSpPr>
            <a:spLocks noGrp="1" noChangeArrowheads="1"/>
          </p:cNvSpPr>
          <p:nvPr>
            <p:ph idx="1"/>
          </p:nvPr>
        </p:nvSpPr>
        <p:spPr>
          <a:xfrm>
            <a:off x="685800" y="1066800"/>
            <a:ext cx="7772400" cy="4522788"/>
          </a:xfrm>
        </p:spPr>
        <p:txBody>
          <a:bodyPr/>
          <a:lstStyle/>
          <a:p>
            <a:pPr lvl="3" eaLnBrk="1" hangingPunct="1"/>
            <a:r>
              <a:rPr lang="zh-CN" altLang="en-US"/>
              <a:t>物理世界中将文档摆放在表面是为满足随机检索的需要</a:t>
            </a:r>
          </a:p>
          <a:p>
            <a:pPr lvl="3" eaLnBrk="1" hangingPunct="1"/>
            <a:r>
              <a:rPr lang="zh-CN" altLang="en-US"/>
              <a:t>但一旦不在表面将是对记忆力的挑战</a:t>
            </a:r>
            <a:endParaRPr lang="en-US" altLang="zh-CN"/>
          </a:p>
          <a:p>
            <a:pPr lvl="3" eaLnBrk="1" hangingPunct="1">
              <a:buFontTx/>
              <a:buNone/>
            </a:pPr>
            <a:endParaRPr lang="zh-CN" altLang="en-US"/>
          </a:p>
          <a:p>
            <a:pPr lvl="2" eaLnBrk="1" hangingPunct="1"/>
            <a:r>
              <a:rPr lang="zh-CN" altLang="en-US" b="1">
                <a:solidFill>
                  <a:srgbClr val="0070C0"/>
                </a:solidFill>
              </a:rPr>
              <a:t>在数字世界中本来可以利用</a:t>
            </a:r>
            <a:r>
              <a:rPr lang="zh-CN" altLang="en-US" b="1">
                <a:solidFill>
                  <a:srgbClr val="C00000"/>
                </a:solidFill>
              </a:rPr>
              <a:t>计算能力</a:t>
            </a:r>
            <a:r>
              <a:rPr lang="zh-CN" altLang="en-US" b="1">
                <a:solidFill>
                  <a:srgbClr val="0070C0"/>
                </a:solidFill>
              </a:rPr>
              <a:t>来克服这些困难</a:t>
            </a:r>
          </a:p>
          <a:p>
            <a:pPr lvl="3" eaLnBrk="1" hangingPunct="1"/>
            <a:r>
              <a:rPr lang="zh-CN" altLang="en-US"/>
              <a:t>如使用搜索框、历史列表来随机检索和访问最近文档</a:t>
            </a:r>
          </a:p>
          <a:p>
            <a:pPr lvl="3" eaLnBrk="1" hangingPunct="1"/>
            <a:r>
              <a:rPr lang="zh-CN" altLang="en-US"/>
              <a:t>使用</a:t>
            </a:r>
            <a:r>
              <a:rPr lang="zh-CN" altLang="en-US">
                <a:solidFill>
                  <a:srgbClr val="0070C0"/>
                </a:solidFill>
              </a:rPr>
              <a:t>结构化的层次分类</a:t>
            </a:r>
            <a:r>
              <a:rPr lang="zh-CN" altLang="en-US"/>
              <a:t>来帮助用户记忆文件所在位置</a:t>
            </a:r>
            <a:endParaRPr lang="en-US" altLang="zh-CN"/>
          </a:p>
          <a:p>
            <a:pPr lvl="3" eaLnBrk="1" hangingPunct="1">
              <a:buFontTx/>
              <a:buNone/>
            </a:pPr>
            <a:endParaRPr lang="zh-CN" altLang="en-US"/>
          </a:p>
          <a:p>
            <a:pPr lvl="1" eaLnBrk="1" hangingPunct="1"/>
            <a:r>
              <a:rPr lang="zh-CN" altLang="en-US"/>
              <a:t>隐喻或模仿的作用是其</a:t>
            </a:r>
            <a:r>
              <a:rPr lang="zh-CN" altLang="en-US" b="1">
                <a:solidFill>
                  <a:srgbClr val="C00000"/>
                </a:solidFill>
              </a:rPr>
              <a:t>可学习性</a:t>
            </a:r>
            <a:r>
              <a:rPr lang="zh-CN" altLang="en-US"/>
              <a:t>，但</a:t>
            </a:r>
            <a:r>
              <a:rPr lang="zh-CN" altLang="en-US" b="1">
                <a:solidFill>
                  <a:srgbClr val="0070C0"/>
                </a:solidFill>
              </a:rPr>
              <a:t>不保证任务有效执行</a:t>
            </a:r>
          </a:p>
          <a:p>
            <a:pPr lvl="2" eaLnBrk="1" hangingPunct="1"/>
            <a:r>
              <a:rPr lang="zh-CN" altLang="en-US"/>
              <a:t>需要在隐喻的基础上改进，以</a:t>
            </a:r>
            <a:r>
              <a:rPr lang="zh-CN" altLang="en-US" b="1">
                <a:solidFill>
                  <a:srgbClr val="0070C0"/>
                </a:solidFill>
              </a:rPr>
              <a:t>克服物理世界的困难</a:t>
            </a:r>
          </a:p>
          <a:p>
            <a:pPr lvl="2" eaLnBrk="1" hangingPunct="1"/>
            <a:r>
              <a:rPr lang="zh-CN" altLang="en-US"/>
              <a:t>关键在于</a:t>
            </a:r>
            <a:r>
              <a:rPr lang="zh-CN" altLang="en-US" b="1">
                <a:solidFill>
                  <a:srgbClr val="0070C0"/>
                </a:solidFill>
              </a:rPr>
              <a:t>选择合适的技术来满足问题的实质</a:t>
            </a:r>
            <a:r>
              <a:rPr lang="zh-CN" altLang="en-US"/>
              <a:t>和</a:t>
            </a:r>
            <a:r>
              <a:rPr lang="zh-CN" altLang="en-US" b="1">
                <a:solidFill>
                  <a:srgbClr val="0070C0"/>
                </a:solidFill>
              </a:rPr>
              <a:t>用户的需要</a:t>
            </a:r>
          </a:p>
          <a:p>
            <a:pPr lvl="2" eaLnBrk="1" hangingPunct="1"/>
            <a:r>
              <a:rPr lang="zh-CN" altLang="en-US"/>
              <a:t>例如：</a:t>
            </a:r>
            <a:r>
              <a:rPr lang="en-US" altLang="zh-CN"/>
              <a:t>Apple</a:t>
            </a:r>
            <a:r>
              <a:rPr lang="zh-CN" altLang="en-US"/>
              <a:t>在充分的任务分析基础上，采用了文件堆作为初步的概念模型，进一步扩充了许多新功能</a:t>
            </a:r>
          </a:p>
          <a:p>
            <a:pPr lvl="3" eaLnBrk="1" hangingPunct="1"/>
            <a:r>
              <a:rPr lang="zh-CN" altLang="en-US"/>
              <a:t>如图</a:t>
            </a:r>
            <a:r>
              <a:rPr lang="en-US" altLang="zh-CN"/>
              <a:t>3.8</a:t>
            </a:r>
            <a:r>
              <a:rPr lang="zh-CN" altLang="en-US"/>
              <a:t>表示了分类文件堆以及分类、排序的交互工具</a:t>
            </a:r>
          </a:p>
          <a:p>
            <a:pPr lvl="3" eaLnBrk="1" hangingPunct="1"/>
            <a:r>
              <a:rPr lang="zh-CN" altLang="en-US"/>
              <a:t>原来这些工作需要手工完成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3">
            <a:extLst>
              <a:ext uri="{FF2B5EF4-FFF2-40B4-BE49-F238E27FC236}">
                <a16:creationId xmlns:a16="http://schemas.microsoft.com/office/drawing/2014/main" id="{68C02297-F89D-8F34-CD9A-F8883BF9C00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CC98098A-8F69-426D-AD25-A06918D11EEA}" type="slidenum">
              <a:rPr lang="en-US" altLang="zh-CN" sz="1800"/>
              <a:pPr/>
              <a:t>4</a:t>
            </a:fld>
            <a:endParaRPr lang="en-US" altLang="zh-CN" sz="1800"/>
          </a:p>
        </p:txBody>
      </p:sp>
      <p:sp>
        <p:nvSpPr>
          <p:cNvPr id="8194" name="Rectangle 2">
            <a:extLst>
              <a:ext uri="{FF2B5EF4-FFF2-40B4-BE49-F238E27FC236}">
                <a16:creationId xmlns:a16="http://schemas.microsoft.com/office/drawing/2014/main" id="{A00EA4B7-82E3-0F5B-CEF7-51220DE6FB9C}"/>
              </a:ext>
            </a:extLst>
          </p:cNvPr>
          <p:cNvSpPr>
            <a:spLocks noGrp="1" noChangeArrowheads="1"/>
          </p:cNvSpPr>
          <p:nvPr>
            <p:ph type="title"/>
          </p:nvPr>
        </p:nvSpPr>
        <p:spPr/>
        <p:txBody>
          <a:bodyPr/>
          <a:lstStyle/>
          <a:p>
            <a:pPr eaLnBrk="1" hangingPunct="1"/>
            <a:r>
              <a:rPr lang="en-US" altLang="zh-CN"/>
              <a:t>3.1 </a:t>
            </a:r>
            <a:r>
              <a:rPr lang="zh-CN" altLang="en-US"/>
              <a:t>引言</a:t>
            </a:r>
          </a:p>
        </p:txBody>
      </p:sp>
      <p:sp>
        <p:nvSpPr>
          <p:cNvPr id="8195" name="Rectangle 3">
            <a:extLst>
              <a:ext uri="{FF2B5EF4-FFF2-40B4-BE49-F238E27FC236}">
                <a16:creationId xmlns:a16="http://schemas.microsoft.com/office/drawing/2014/main" id="{89BE1EDD-C4FA-D203-2975-37A39DF71B5D}"/>
              </a:ext>
            </a:extLst>
          </p:cNvPr>
          <p:cNvSpPr>
            <a:spLocks noGrp="1" noChangeArrowheads="1"/>
          </p:cNvSpPr>
          <p:nvPr>
            <p:ph idx="1"/>
          </p:nvPr>
        </p:nvSpPr>
        <p:spPr/>
        <p:txBody>
          <a:bodyPr/>
          <a:lstStyle/>
          <a:p>
            <a:pPr eaLnBrk="1" hangingPunct="1"/>
            <a:r>
              <a:rPr lang="zh-CN" altLang="en-US"/>
              <a:t>实际汽车驾驶设备充分考虑了人们的能力和限制</a:t>
            </a:r>
          </a:p>
          <a:p>
            <a:pPr lvl="1" eaLnBrk="1" hangingPunct="1"/>
            <a:r>
              <a:rPr lang="zh-CN" altLang="en-US"/>
              <a:t>设备（如方向盘、车闸等）采用了接近心理需要的操作</a:t>
            </a:r>
          </a:p>
          <a:p>
            <a:pPr lvl="1" eaLnBrk="1" hangingPunct="1"/>
            <a:r>
              <a:rPr lang="zh-CN" altLang="en-US"/>
              <a:t>其形状、布局等满足了生理上的需要</a:t>
            </a:r>
          </a:p>
          <a:p>
            <a:pPr eaLnBrk="1" hangingPunct="1"/>
            <a:r>
              <a:rPr lang="zh-CN" altLang="en-US"/>
              <a:t>交互式产品需要满足人们的心理和生理需要</a:t>
            </a:r>
          </a:p>
          <a:p>
            <a:pPr lvl="1" eaLnBrk="1" hangingPunct="1"/>
            <a:r>
              <a:rPr lang="zh-CN" altLang="en-US"/>
              <a:t>除非是挑战人类极限，很少有人选择那些键盘计算机游戏</a:t>
            </a:r>
          </a:p>
          <a:p>
            <a:pPr lvl="1" eaLnBrk="1" hangingPunct="1"/>
            <a:r>
              <a:rPr lang="zh-CN" altLang="en-US"/>
              <a:t>现代游戏使用了物理设备的仿真设计</a:t>
            </a:r>
          </a:p>
          <a:p>
            <a:pPr eaLnBrk="1" hangingPunct="1"/>
            <a:r>
              <a:rPr lang="zh-CN" altLang="en-US"/>
              <a:t>本章将引入与交互设计相关的关键认知心理学原理</a:t>
            </a:r>
          </a:p>
          <a:p>
            <a:pPr lvl="1" eaLnBrk="1" hangingPunct="1"/>
            <a:r>
              <a:rPr lang="zh-CN" altLang="en-US"/>
              <a:t>将讨论人类认知的能力和限制</a:t>
            </a:r>
          </a:p>
          <a:p>
            <a:pPr lvl="1" eaLnBrk="1" hangingPunct="1"/>
            <a:r>
              <a:rPr lang="zh-CN" altLang="en-US"/>
              <a:t>说明如何利用这些知识来指导设计</a:t>
            </a:r>
          </a:p>
          <a:p>
            <a:pPr lvl="1" eaLnBrk="1" hangingPunct="1"/>
            <a:r>
              <a:rPr lang="zh-CN" altLang="en-US"/>
              <a:t>旨在使得交互式产品可以用来增强人们的认知能力</a:t>
            </a:r>
          </a:p>
          <a:p>
            <a:pPr lvl="1" eaLnBrk="1" hangingPunct="1"/>
            <a:r>
              <a:rPr lang="zh-CN" altLang="en-US"/>
              <a:t>引入一些具有影响的认知科学框架</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3">
            <a:extLst>
              <a:ext uri="{FF2B5EF4-FFF2-40B4-BE49-F238E27FC236}">
                <a16:creationId xmlns:a16="http://schemas.microsoft.com/office/drawing/2014/main" id="{4D0390EB-D324-28F4-6C24-90CB6F8A430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A2BC96A9-20D1-4366-A1C1-7EEA73EA7B73}" type="slidenum">
              <a:rPr lang="en-US" altLang="zh-CN" sz="1800"/>
              <a:pPr/>
              <a:t>40</a:t>
            </a:fld>
            <a:endParaRPr lang="en-US" altLang="zh-CN" sz="1800"/>
          </a:p>
        </p:txBody>
      </p:sp>
      <p:sp>
        <p:nvSpPr>
          <p:cNvPr id="45058" name="Rectangle 2">
            <a:extLst>
              <a:ext uri="{FF2B5EF4-FFF2-40B4-BE49-F238E27FC236}">
                <a16:creationId xmlns:a16="http://schemas.microsoft.com/office/drawing/2014/main" id="{79869107-B633-E20B-A724-493B5E37F5ED}"/>
              </a:ext>
            </a:extLst>
          </p:cNvPr>
          <p:cNvSpPr>
            <a:spLocks noGrp="1" noChangeArrowheads="1"/>
          </p:cNvSpPr>
          <p:nvPr>
            <p:ph type="title"/>
          </p:nvPr>
        </p:nvSpPr>
        <p:spPr/>
        <p:txBody>
          <a:bodyPr/>
          <a:lstStyle/>
          <a:p>
            <a:pPr eaLnBrk="1" hangingPunct="1"/>
            <a:r>
              <a:rPr lang="en-US" altLang="zh-CN"/>
              <a:t>3.3 </a:t>
            </a:r>
            <a:r>
              <a:rPr lang="zh-CN" altLang="en-US"/>
              <a:t>物理世界知识在数字世界中的应用</a:t>
            </a:r>
          </a:p>
        </p:txBody>
      </p:sp>
      <p:pic>
        <p:nvPicPr>
          <p:cNvPr id="45059" name="Picture 3">
            <a:extLst>
              <a:ext uri="{FF2B5EF4-FFF2-40B4-BE49-F238E27FC236}">
                <a16:creationId xmlns:a16="http://schemas.microsoft.com/office/drawing/2014/main" id="{3FF3F22A-53C0-485F-7676-64B963852181}"/>
              </a:ext>
            </a:extLst>
          </p:cNvPr>
          <p:cNvPicPr>
            <a:picLocks noGrp="1" noChangeAspect="1" noChangeArrowheads="1"/>
          </p:cNvPicPr>
          <p:nvPr>
            <p:ph idx="1"/>
          </p:nvPr>
        </p:nvPicPr>
        <p:blipFill>
          <a:blip r:embed="rId2">
            <a:lum bright="30000" contrast="36000"/>
            <a:extLst>
              <a:ext uri="{28A0092B-C50C-407E-A947-70E740481C1C}">
                <a14:useLocalDpi xmlns:a14="http://schemas.microsoft.com/office/drawing/2010/main" val="0"/>
              </a:ext>
            </a:extLst>
          </a:blip>
          <a:srcRect/>
          <a:stretch>
            <a:fillRect/>
          </a:stretch>
        </p:blip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3">
            <a:extLst>
              <a:ext uri="{FF2B5EF4-FFF2-40B4-BE49-F238E27FC236}">
                <a16:creationId xmlns:a16="http://schemas.microsoft.com/office/drawing/2014/main" id="{45F997A1-7647-37AD-D67B-79DD0D92153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33BE1A34-07A7-483F-8399-432D43D0C11C}" type="slidenum">
              <a:rPr lang="en-US" altLang="zh-CN" sz="1800"/>
              <a:pPr/>
              <a:t>41</a:t>
            </a:fld>
            <a:endParaRPr lang="en-US" altLang="zh-CN" sz="1800"/>
          </a:p>
        </p:txBody>
      </p:sp>
      <p:sp>
        <p:nvSpPr>
          <p:cNvPr id="46082" name="Rectangle 2">
            <a:extLst>
              <a:ext uri="{FF2B5EF4-FFF2-40B4-BE49-F238E27FC236}">
                <a16:creationId xmlns:a16="http://schemas.microsoft.com/office/drawing/2014/main" id="{4C354F40-7598-75D8-998F-97AE2937C3B1}"/>
              </a:ext>
            </a:extLst>
          </p:cNvPr>
          <p:cNvSpPr>
            <a:spLocks noGrp="1" noChangeArrowheads="1"/>
          </p:cNvSpPr>
          <p:nvPr>
            <p:ph type="title"/>
          </p:nvPr>
        </p:nvSpPr>
        <p:spPr/>
        <p:txBody>
          <a:bodyPr/>
          <a:lstStyle/>
          <a:p>
            <a:pPr eaLnBrk="1" hangingPunct="1"/>
            <a:r>
              <a:rPr lang="en-US" altLang="zh-CN"/>
              <a:t>3.4 </a:t>
            </a:r>
            <a:r>
              <a:rPr lang="zh-CN" altLang="en-US"/>
              <a:t>认知的概念框架</a:t>
            </a:r>
          </a:p>
        </p:txBody>
      </p:sp>
      <p:sp>
        <p:nvSpPr>
          <p:cNvPr id="46083" name="Rectangle 3">
            <a:extLst>
              <a:ext uri="{FF2B5EF4-FFF2-40B4-BE49-F238E27FC236}">
                <a16:creationId xmlns:a16="http://schemas.microsoft.com/office/drawing/2014/main" id="{4685C214-6448-1403-B511-2DCDCF8C276C}"/>
              </a:ext>
            </a:extLst>
          </p:cNvPr>
          <p:cNvSpPr>
            <a:spLocks noGrp="1" noChangeArrowheads="1"/>
          </p:cNvSpPr>
          <p:nvPr>
            <p:ph idx="1"/>
          </p:nvPr>
        </p:nvSpPr>
        <p:spPr/>
        <p:txBody>
          <a:bodyPr/>
          <a:lstStyle/>
          <a:p>
            <a:pPr eaLnBrk="1" hangingPunct="1"/>
            <a:r>
              <a:rPr lang="zh-CN" altLang="en-US"/>
              <a:t>在</a:t>
            </a:r>
            <a:r>
              <a:rPr lang="en-US" altLang="zh-CN"/>
              <a:t>3.2</a:t>
            </a:r>
            <a:r>
              <a:rPr lang="zh-CN" altLang="en-US"/>
              <a:t>和</a:t>
            </a:r>
            <a:r>
              <a:rPr lang="en-US" altLang="zh-CN"/>
              <a:t>3.3</a:t>
            </a:r>
            <a:r>
              <a:rPr lang="zh-CN" altLang="en-US"/>
              <a:t>节中，分别讨论了认知的能力和限制，以及这些知识的简单应用</a:t>
            </a:r>
            <a:endParaRPr lang="en-US" altLang="zh-CN"/>
          </a:p>
          <a:p>
            <a:pPr eaLnBrk="1" hangingPunct="1">
              <a:buFontTx/>
              <a:buNone/>
            </a:pPr>
            <a:endParaRPr lang="zh-CN" altLang="en-US"/>
          </a:p>
          <a:p>
            <a:pPr eaLnBrk="1" hangingPunct="1"/>
            <a:r>
              <a:rPr lang="zh-CN" altLang="en-US"/>
              <a:t>在本节中，将引入</a:t>
            </a:r>
            <a:r>
              <a:rPr lang="zh-CN" altLang="en-US" b="1">
                <a:solidFill>
                  <a:srgbClr val="C00000"/>
                </a:solidFill>
              </a:rPr>
              <a:t>对交互设计具有指导作用的理论模型</a:t>
            </a:r>
          </a:p>
          <a:p>
            <a:pPr lvl="1" eaLnBrk="1" hangingPunct="1"/>
            <a:r>
              <a:rPr lang="zh-CN" altLang="en-US"/>
              <a:t>心理（</a:t>
            </a:r>
            <a:r>
              <a:rPr lang="en-US" altLang="zh-CN"/>
              <a:t>mental</a:t>
            </a:r>
            <a:r>
              <a:rPr lang="zh-CN" altLang="en-US"/>
              <a:t>）模型</a:t>
            </a:r>
          </a:p>
          <a:p>
            <a:pPr lvl="1" eaLnBrk="1" hangingPunct="1"/>
            <a:r>
              <a:rPr lang="zh-CN" altLang="en-US"/>
              <a:t>信息处理</a:t>
            </a:r>
          </a:p>
          <a:p>
            <a:pPr lvl="1" eaLnBrk="1" hangingPunct="1"/>
            <a:r>
              <a:rPr lang="zh-CN" altLang="en-US"/>
              <a:t>外部认知</a:t>
            </a:r>
            <a:endParaRPr lang="en-US" altLang="zh-CN"/>
          </a:p>
          <a:p>
            <a:pPr lvl="1" eaLnBrk="1" hangingPunct="1">
              <a:buFontTx/>
              <a:buNone/>
            </a:pPr>
            <a:endParaRPr lang="zh-CN" altLang="en-US"/>
          </a:p>
          <a:p>
            <a:pPr eaLnBrk="1" hangingPunct="1"/>
            <a:r>
              <a:rPr lang="zh-CN" altLang="en-US"/>
              <a:t>这些模型从不同的角度，描述</a:t>
            </a:r>
            <a:r>
              <a:rPr lang="zh-CN" altLang="en-US" b="1">
                <a:solidFill>
                  <a:srgbClr val="C00000"/>
                </a:solidFill>
              </a:rPr>
              <a:t>人机交互过程中用户的心理学特征或活动</a:t>
            </a:r>
          </a:p>
          <a:p>
            <a:pPr eaLnBrk="1" hangingPunct="1"/>
            <a:endParaRPr lang="en-US" altLang="zh-CN"/>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506348C-97B3-3A23-C3C4-8527EF7414A3}"/>
                  </a:ext>
                </a:extLst>
              </p14:cNvPr>
              <p14:cNvContentPartPr/>
              <p14:nvPr/>
            </p14:nvContentPartPr>
            <p14:xfrm>
              <a:off x="640749" y="2194560"/>
              <a:ext cx="290520" cy="464040"/>
            </p14:xfrm>
          </p:contentPart>
        </mc:Choice>
        <mc:Fallback>
          <p:pic>
            <p:nvPicPr>
              <p:cNvPr id="2" name="Ink 1">
                <a:extLst>
                  <a:ext uri="{FF2B5EF4-FFF2-40B4-BE49-F238E27FC236}">
                    <a16:creationId xmlns:a16="http://schemas.microsoft.com/office/drawing/2014/main" id="{6506348C-97B3-3A23-C3C4-8527EF7414A3}"/>
                  </a:ext>
                </a:extLst>
              </p:cNvPr>
              <p:cNvPicPr/>
              <p:nvPr/>
            </p:nvPicPr>
            <p:blipFill>
              <a:blip r:embed="rId3"/>
              <a:stretch>
                <a:fillRect/>
              </a:stretch>
            </p:blipFill>
            <p:spPr>
              <a:xfrm>
                <a:off x="631749" y="2185920"/>
                <a:ext cx="308160" cy="481680"/>
              </a:xfrm>
              <a:prstGeom prst="rect">
                <a:avLst/>
              </a:prstGeom>
            </p:spPr>
          </p:pic>
        </mc:Fallback>
      </mc:AlternateContent>
      <p:grpSp>
        <p:nvGrpSpPr>
          <p:cNvPr id="7" name="Group 6">
            <a:extLst>
              <a:ext uri="{FF2B5EF4-FFF2-40B4-BE49-F238E27FC236}">
                <a16:creationId xmlns:a16="http://schemas.microsoft.com/office/drawing/2014/main" id="{14A563E4-97D2-435D-FE42-D5939A7B7A4F}"/>
              </a:ext>
            </a:extLst>
          </p:cNvPr>
          <p:cNvGrpSpPr/>
          <p:nvPr/>
        </p:nvGrpSpPr>
        <p:grpSpPr>
          <a:xfrm>
            <a:off x="6285909" y="2168280"/>
            <a:ext cx="1893240" cy="640800"/>
            <a:chOff x="6285909" y="2168280"/>
            <a:chExt cx="1893240" cy="64080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AB9A2EE-812B-F5DC-3383-9D11FEC4F9B7}"/>
                    </a:ext>
                  </a:extLst>
                </p14:cNvPr>
                <p14:cNvContentPartPr/>
                <p14:nvPr/>
              </p14:nvContentPartPr>
              <p14:xfrm>
                <a:off x="6285909" y="2638800"/>
                <a:ext cx="1893240" cy="152640"/>
              </p14:xfrm>
            </p:contentPart>
          </mc:Choice>
          <mc:Fallback>
            <p:pic>
              <p:nvPicPr>
                <p:cNvPr id="3" name="Ink 2">
                  <a:extLst>
                    <a:ext uri="{FF2B5EF4-FFF2-40B4-BE49-F238E27FC236}">
                      <a16:creationId xmlns:a16="http://schemas.microsoft.com/office/drawing/2014/main" id="{6AB9A2EE-812B-F5DC-3383-9D11FEC4F9B7}"/>
                    </a:ext>
                  </a:extLst>
                </p:cNvPr>
                <p:cNvPicPr/>
                <p:nvPr/>
              </p:nvPicPr>
              <p:blipFill>
                <a:blip r:embed="rId5"/>
                <a:stretch>
                  <a:fillRect/>
                </a:stretch>
              </p:blipFill>
              <p:spPr>
                <a:xfrm>
                  <a:off x="6276909" y="2629800"/>
                  <a:ext cx="19108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FFBD83D-E492-C32C-5950-64B3A8CF33B3}"/>
                    </a:ext>
                  </a:extLst>
                </p14:cNvPr>
                <p14:cNvContentPartPr/>
                <p14:nvPr/>
              </p14:nvContentPartPr>
              <p14:xfrm>
                <a:off x="7196349" y="2307240"/>
                <a:ext cx="36720" cy="501840"/>
              </p14:xfrm>
            </p:contentPart>
          </mc:Choice>
          <mc:Fallback>
            <p:pic>
              <p:nvPicPr>
                <p:cNvPr id="4" name="Ink 3">
                  <a:extLst>
                    <a:ext uri="{FF2B5EF4-FFF2-40B4-BE49-F238E27FC236}">
                      <a16:creationId xmlns:a16="http://schemas.microsoft.com/office/drawing/2014/main" id="{8FFBD83D-E492-C32C-5950-64B3A8CF33B3}"/>
                    </a:ext>
                  </a:extLst>
                </p:cNvPr>
                <p:cNvPicPr/>
                <p:nvPr/>
              </p:nvPicPr>
              <p:blipFill>
                <a:blip r:embed="rId7"/>
                <a:stretch>
                  <a:fillRect/>
                </a:stretch>
              </p:blipFill>
              <p:spPr>
                <a:xfrm>
                  <a:off x="7187349" y="2298240"/>
                  <a:ext cx="5436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C92516FE-7567-FF5A-AB88-85DBED0CCEDC}"/>
                    </a:ext>
                  </a:extLst>
                </p14:cNvPr>
                <p14:cNvContentPartPr/>
                <p14:nvPr/>
              </p14:nvContentPartPr>
              <p14:xfrm>
                <a:off x="7331349" y="2168280"/>
                <a:ext cx="767160" cy="584280"/>
              </p14:xfrm>
            </p:contentPart>
          </mc:Choice>
          <mc:Fallback>
            <p:pic>
              <p:nvPicPr>
                <p:cNvPr id="5" name="Ink 4">
                  <a:extLst>
                    <a:ext uri="{FF2B5EF4-FFF2-40B4-BE49-F238E27FC236}">
                      <a16:creationId xmlns:a16="http://schemas.microsoft.com/office/drawing/2014/main" id="{C92516FE-7567-FF5A-AB88-85DBED0CCEDC}"/>
                    </a:ext>
                  </a:extLst>
                </p:cNvPr>
                <p:cNvPicPr/>
                <p:nvPr/>
              </p:nvPicPr>
              <p:blipFill>
                <a:blip r:embed="rId9"/>
                <a:stretch>
                  <a:fillRect/>
                </a:stretch>
              </p:blipFill>
              <p:spPr>
                <a:xfrm>
                  <a:off x="7322709" y="2159280"/>
                  <a:ext cx="78480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4766E521-B32F-B8D8-14BE-E01212BE0017}"/>
                    </a:ext>
                  </a:extLst>
                </p14:cNvPr>
                <p14:cNvContentPartPr/>
                <p14:nvPr/>
              </p14:nvContentPartPr>
              <p14:xfrm>
                <a:off x="7139829" y="2638080"/>
                <a:ext cx="927720" cy="103320"/>
              </p14:xfrm>
            </p:contentPart>
          </mc:Choice>
          <mc:Fallback>
            <p:pic>
              <p:nvPicPr>
                <p:cNvPr id="6" name="Ink 5">
                  <a:extLst>
                    <a:ext uri="{FF2B5EF4-FFF2-40B4-BE49-F238E27FC236}">
                      <a16:creationId xmlns:a16="http://schemas.microsoft.com/office/drawing/2014/main" id="{4766E521-B32F-B8D8-14BE-E01212BE0017}"/>
                    </a:ext>
                  </a:extLst>
                </p:cNvPr>
                <p:cNvPicPr/>
                <p:nvPr/>
              </p:nvPicPr>
              <p:blipFill>
                <a:blip r:embed="rId11"/>
                <a:stretch>
                  <a:fillRect/>
                </a:stretch>
              </p:blipFill>
              <p:spPr>
                <a:xfrm>
                  <a:off x="7131189" y="2629440"/>
                  <a:ext cx="945360" cy="12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304B790-0DF3-4C22-C614-B33AA9D61660}"/>
                  </a:ext>
                </a:extLst>
              </p14:cNvPr>
              <p14:cNvContentPartPr/>
              <p14:nvPr/>
            </p14:nvContentPartPr>
            <p14:xfrm>
              <a:off x="892029" y="2610000"/>
              <a:ext cx="537120" cy="1134720"/>
            </p14:xfrm>
          </p:contentPart>
        </mc:Choice>
        <mc:Fallback>
          <p:pic>
            <p:nvPicPr>
              <p:cNvPr id="8" name="Ink 7">
                <a:extLst>
                  <a:ext uri="{FF2B5EF4-FFF2-40B4-BE49-F238E27FC236}">
                    <a16:creationId xmlns:a16="http://schemas.microsoft.com/office/drawing/2014/main" id="{8304B790-0DF3-4C22-C614-B33AA9D61660}"/>
                  </a:ext>
                </a:extLst>
              </p:cNvPr>
              <p:cNvPicPr/>
              <p:nvPr/>
            </p:nvPicPr>
            <p:blipFill>
              <a:blip r:embed="rId13"/>
              <a:stretch>
                <a:fillRect/>
              </a:stretch>
            </p:blipFill>
            <p:spPr>
              <a:xfrm>
                <a:off x="883029" y="2601000"/>
                <a:ext cx="554760" cy="115236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3">
            <a:extLst>
              <a:ext uri="{FF2B5EF4-FFF2-40B4-BE49-F238E27FC236}">
                <a16:creationId xmlns:a16="http://schemas.microsoft.com/office/drawing/2014/main" id="{3BC7A730-3B98-EE9C-C05D-BEEC18F6BCE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9496B199-A0F4-4787-8A2B-CF92497D6D8E}" type="slidenum">
              <a:rPr lang="en-US" altLang="zh-CN" sz="1800"/>
              <a:pPr/>
              <a:t>42</a:t>
            </a:fld>
            <a:endParaRPr lang="en-US" altLang="zh-CN" sz="1800"/>
          </a:p>
        </p:txBody>
      </p:sp>
      <p:sp>
        <p:nvSpPr>
          <p:cNvPr id="47106" name="Rectangle 2">
            <a:extLst>
              <a:ext uri="{FF2B5EF4-FFF2-40B4-BE49-F238E27FC236}">
                <a16:creationId xmlns:a16="http://schemas.microsoft.com/office/drawing/2014/main" id="{D4CC8BF3-2205-C7EF-07AF-1EA1BECB5E89}"/>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47107" name="Rectangle 3">
            <a:extLst>
              <a:ext uri="{FF2B5EF4-FFF2-40B4-BE49-F238E27FC236}">
                <a16:creationId xmlns:a16="http://schemas.microsoft.com/office/drawing/2014/main" id="{E8FCF61D-A972-E277-DB73-40C96D24E05F}"/>
              </a:ext>
            </a:extLst>
          </p:cNvPr>
          <p:cNvSpPr>
            <a:spLocks noGrp="1" noChangeArrowheads="1"/>
          </p:cNvSpPr>
          <p:nvPr>
            <p:ph idx="1"/>
          </p:nvPr>
        </p:nvSpPr>
        <p:spPr>
          <a:xfrm>
            <a:off x="685800" y="1066800"/>
            <a:ext cx="7847013" cy="4522788"/>
          </a:xfrm>
        </p:spPr>
        <p:txBody>
          <a:bodyPr/>
          <a:lstStyle/>
          <a:p>
            <a:pPr eaLnBrk="1" hangingPunct="1"/>
            <a:r>
              <a:rPr lang="zh-CN" altLang="en-US"/>
              <a:t>人类在</a:t>
            </a:r>
            <a:r>
              <a:rPr lang="zh-CN" altLang="en-US" b="1">
                <a:solidFill>
                  <a:srgbClr val="C00000"/>
                </a:solidFill>
              </a:rPr>
              <a:t>物理世界中的活动</a:t>
            </a:r>
            <a:r>
              <a:rPr lang="zh-CN" altLang="en-US"/>
              <a:t>离不开他们有的世界</a:t>
            </a:r>
            <a:r>
              <a:rPr lang="zh-CN" altLang="en-US" b="1">
                <a:solidFill>
                  <a:srgbClr val="C00000"/>
                </a:solidFill>
              </a:rPr>
              <a:t>知识</a:t>
            </a:r>
          </a:p>
          <a:p>
            <a:pPr lvl="1" eaLnBrk="1" hangingPunct="1"/>
            <a:r>
              <a:rPr lang="zh-CN" altLang="en-US" b="1">
                <a:solidFill>
                  <a:srgbClr val="0070C0"/>
                </a:solidFill>
              </a:rPr>
              <a:t>抽象思维</a:t>
            </a:r>
            <a:r>
              <a:rPr lang="zh-CN" altLang="en-US"/>
              <a:t>所需的 </a:t>
            </a:r>
            <a:r>
              <a:rPr lang="en-US" altLang="zh-CN" b="1" u="sng">
                <a:solidFill>
                  <a:srgbClr val="0070C0"/>
                </a:solidFill>
                <a:latin typeface="Arial Unicode MS" pitchFamily="34" charset="-122"/>
                <a:ea typeface="Arial Unicode MS" pitchFamily="34" charset="-122"/>
              </a:rPr>
              <a:t>know-tha</a:t>
            </a:r>
            <a:r>
              <a:rPr lang="en-US" altLang="zh-CN" b="1">
                <a:solidFill>
                  <a:srgbClr val="0070C0"/>
                </a:solidFill>
                <a:latin typeface="Arial Unicode MS" pitchFamily="34" charset="-122"/>
                <a:ea typeface="Arial Unicode MS" pitchFamily="34" charset="-122"/>
              </a:rPr>
              <a:t>t</a:t>
            </a:r>
            <a:r>
              <a:rPr lang="en-US" altLang="zh-CN" b="1">
                <a:solidFill>
                  <a:srgbClr val="0070C0"/>
                </a:solidFill>
              </a:rPr>
              <a:t> </a:t>
            </a:r>
            <a:r>
              <a:rPr lang="zh-CN" altLang="en-US" b="1">
                <a:solidFill>
                  <a:srgbClr val="0070C0"/>
                </a:solidFill>
              </a:rPr>
              <a:t>知识</a:t>
            </a:r>
          </a:p>
          <a:p>
            <a:pPr lvl="2" eaLnBrk="1" hangingPunct="1"/>
            <a:r>
              <a:rPr lang="zh-CN" altLang="en-US"/>
              <a:t>需要解释物理现象和对象</a:t>
            </a:r>
          </a:p>
          <a:p>
            <a:pPr lvl="2" eaLnBrk="1" hangingPunct="1"/>
            <a:r>
              <a:rPr lang="zh-CN" altLang="en-US"/>
              <a:t>需要理解如何处理和使用它们</a:t>
            </a:r>
            <a:endParaRPr lang="en-US" altLang="zh-CN"/>
          </a:p>
          <a:p>
            <a:pPr lvl="2" eaLnBrk="1" hangingPunct="1"/>
            <a:r>
              <a:rPr lang="zh-CN" altLang="en-US"/>
              <a:t>需要知道它们是如何工作的</a:t>
            </a:r>
          </a:p>
          <a:p>
            <a:pPr lvl="1" eaLnBrk="1" hangingPunct="1"/>
            <a:r>
              <a:rPr lang="zh-CN" altLang="en-US" b="1">
                <a:solidFill>
                  <a:srgbClr val="0070C0"/>
                </a:solidFill>
              </a:rPr>
              <a:t>物理动作</a:t>
            </a:r>
            <a:r>
              <a:rPr lang="zh-CN" altLang="en-US"/>
              <a:t>所需的</a:t>
            </a:r>
            <a:r>
              <a:rPr lang="en-US" altLang="zh-CN" b="1" u="sng">
                <a:solidFill>
                  <a:srgbClr val="0070C0"/>
                </a:solidFill>
                <a:latin typeface="Arial Unicode MS" pitchFamily="34" charset="-122"/>
                <a:ea typeface="Arial Unicode MS" pitchFamily="34" charset="-122"/>
              </a:rPr>
              <a:t>know-how</a:t>
            </a:r>
            <a:r>
              <a:rPr lang="en-US" altLang="zh-CN" b="1">
                <a:solidFill>
                  <a:srgbClr val="0070C0"/>
                </a:solidFill>
              </a:rPr>
              <a:t> </a:t>
            </a:r>
            <a:r>
              <a:rPr lang="zh-CN" altLang="en-US" b="1">
                <a:solidFill>
                  <a:srgbClr val="0070C0"/>
                </a:solidFill>
              </a:rPr>
              <a:t>知识</a:t>
            </a:r>
            <a:endParaRPr lang="en-US" altLang="zh-CN"/>
          </a:p>
          <a:p>
            <a:pPr lvl="1" eaLnBrk="1" hangingPunct="1">
              <a:buFontTx/>
              <a:buNone/>
            </a:pPr>
            <a:endParaRPr lang="zh-CN" altLang="en-US"/>
          </a:p>
          <a:p>
            <a:pPr eaLnBrk="1" hangingPunct="1"/>
            <a:r>
              <a:rPr lang="zh-CN" altLang="en-US"/>
              <a:t>传统的认知心理学认为思维过程</a:t>
            </a:r>
            <a:r>
              <a:rPr lang="zh-CN" altLang="en-US" b="1">
                <a:solidFill>
                  <a:srgbClr val="0070C0"/>
                </a:solidFill>
              </a:rPr>
              <a:t>包含两个阶段的活动</a:t>
            </a:r>
          </a:p>
          <a:p>
            <a:pPr lvl="1" eaLnBrk="1" hangingPunct="1"/>
            <a:r>
              <a:rPr lang="zh-CN" altLang="en-US"/>
              <a:t>利用</a:t>
            </a:r>
            <a:r>
              <a:rPr lang="en-US" altLang="zh-CN" u="sng">
                <a:latin typeface="Arial Unicode MS" pitchFamily="34" charset="-122"/>
                <a:ea typeface="Arial Unicode MS" pitchFamily="34" charset="-122"/>
              </a:rPr>
              <a:t>know-tha</a:t>
            </a:r>
            <a:r>
              <a:rPr lang="en-US" altLang="zh-CN">
                <a:latin typeface="Arial Unicode MS" pitchFamily="34" charset="-122"/>
                <a:ea typeface="Arial Unicode MS" pitchFamily="34" charset="-122"/>
              </a:rPr>
              <a:t>t</a:t>
            </a:r>
            <a:r>
              <a:rPr lang="en-US" altLang="zh-CN"/>
              <a:t> </a:t>
            </a:r>
            <a:r>
              <a:rPr lang="zh-CN" altLang="en-US"/>
              <a:t>知识</a:t>
            </a:r>
            <a:r>
              <a:rPr lang="zh-CN" altLang="en-US" b="1">
                <a:solidFill>
                  <a:srgbClr val="0070C0"/>
                </a:solidFill>
              </a:rPr>
              <a:t>建立一个有关环境的心理模型</a:t>
            </a:r>
          </a:p>
          <a:p>
            <a:pPr lvl="1" eaLnBrk="1" hangingPunct="1"/>
            <a:r>
              <a:rPr lang="zh-CN" altLang="en-US"/>
              <a:t>认知过程通过</a:t>
            </a:r>
            <a:r>
              <a:rPr lang="zh-CN" altLang="en-US" b="1">
                <a:solidFill>
                  <a:srgbClr val="0070C0"/>
                </a:solidFill>
              </a:rPr>
              <a:t>操作该模型</a:t>
            </a:r>
            <a:r>
              <a:rPr lang="zh-CN" altLang="en-US"/>
              <a:t>得到一个</a:t>
            </a:r>
            <a:r>
              <a:rPr lang="zh-CN" altLang="en-US" b="1">
                <a:solidFill>
                  <a:srgbClr val="0070C0"/>
                </a:solidFill>
              </a:rPr>
              <a:t>思维的结果</a:t>
            </a:r>
            <a:endParaRPr lang="en-US" altLang="zh-CN" b="1">
              <a:solidFill>
                <a:srgbClr val="0070C0"/>
              </a:solidFill>
            </a:endParaRPr>
          </a:p>
          <a:p>
            <a:pPr lvl="1" eaLnBrk="1" hangingPunct="1">
              <a:buFontTx/>
              <a:buNone/>
            </a:pPr>
            <a:endParaRPr lang="zh-CN" altLang="en-US" b="1">
              <a:solidFill>
                <a:srgbClr val="0070C0"/>
              </a:solidFill>
            </a:endParaRPr>
          </a:p>
          <a:p>
            <a:pPr lvl="1" eaLnBrk="1" hangingPunct="1"/>
            <a:r>
              <a:rPr lang="zh-CN" altLang="en-US"/>
              <a:t>例如：要出门须建立一个有关天气和随身物品的模型，对所观察的现象作解释（下雨），与目标比较产生意图（带伞），导致一个动作规划（将如何拿伞）</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3">
            <a:extLst>
              <a:ext uri="{FF2B5EF4-FFF2-40B4-BE49-F238E27FC236}">
                <a16:creationId xmlns:a16="http://schemas.microsoft.com/office/drawing/2014/main" id="{8BFBECB1-C6FC-BD38-6BB4-5C1494D9ACC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B7F46F88-B5F9-4631-BC36-DA287B54112C}" type="slidenum">
              <a:rPr lang="en-US" altLang="zh-CN" sz="1800"/>
              <a:pPr/>
              <a:t>43</a:t>
            </a:fld>
            <a:endParaRPr lang="en-US" altLang="zh-CN" sz="1800"/>
          </a:p>
        </p:txBody>
      </p:sp>
      <p:sp>
        <p:nvSpPr>
          <p:cNvPr id="48130" name="Rectangle 2">
            <a:extLst>
              <a:ext uri="{FF2B5EF4-FFF2-40B4-BE49-F238E27FC236}">
                <a16:creationId xmlns:a16="http://schemas.microsoft.com/office/drawing/2014/main" id="{05E26EBD-92EC-06B5-403F-644B3BA7721B}"/>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48131" name="Rectangle 3">
            <a:extLst>
              <a:ext uri="{FF2B5EF4-FFF2-40B4-BE49-F238E27FC236}">
                <a16:creationId xmlns:a16="http://schemas.microsoft.com/office/drawing/2014/main" id="{419EA91E-D3BF-27A5-D388-B63C5CF3F46F}"/>
              </a:ext>
            </a:extLst>
          </p:cNvPr>
          <p:cNvSpPr>
            <a:spLocks noGrp="1" noChangeArrowheads="1"/>
          </p:cNvSpPr>
          <p:nvPr>
            <p:ph idx="1"/>
          </p:nvPr>
        </p:nvSpPr>
        <p:spPr/>
        <p:txBody>
          <a:bodyPr/>
          <a:lstStyle/>
          <a:p>
            <a:pPr lvl="1" eaLnBrk="1" hangingPunct="1"/>
            <a:r>
              <a:rPr lang="zh-CN" altLang="en-US"/>
              <a:t>问题：你在</a:t>
            </a:r>
            <a:r>
              <a:rPr lang="zh-CN" altLang="en-US" b="1">
                <a:solidFill>
                  <a:srgbClr val="0070C0"/>
                </a:solidFill>
              </a:rPr>
              <a:t>玩网络游戏</a:t>
            </a:r>
            <a:r>
              <a:rPr lang="zh-CN" altLang="en-US"/>
              <a:t>时，是否建立了相关心理模型？是否对界面上的现象和改变做出了解释？是否考虑了下一步做什么，以及如何做？（提示：考虑你与朋友如何交流）</a:t>
            </a:r>
            <a:endParaRPr lang="en-US" altLang="zh-CN"/>
          </a:p>
          <a:p>
            <a:pPr lvl="1" eaLnBrk="1" hangingPunct="1">
              <a:buFontTx/>
              <a:buNone/>
            </a:pPr>
            <a:endParaRPr lang="zh-CN" altLang="en-US"/>
          </a:p>
          <a:p>
            <a:pPr eaLnBrk="1" hangingPunct="1"/>
            <a:r>
              <a:rPr lang="zh-CN" altLang="en-US" b="1">
                <a:solidFill>
                  <a:srgbClr val="C00000"/>
                </a:solidFill>
              </a:rPr>
              <a:t>人类的行为</a:t>
            </a:r>
            <a:r>
              <a:rPr lang="zh-CN" altLang="en-US"/>
              <a:t>既可以是</a:t>
            </a:r>
            <a:r>
              <a:rPr lang="zh-CN" altLang="en-US" b="1">
                <a:solidFill>
                  <a:srgbClr val="C00000"/>
                </a:solidFill>
              </a:rPr>
              <a:t>有意识的</a:t>
            </a:r>
            <a:r>
              <a:rPr lang="zh-CN" altLang="en-US"/>
              <a:t>，也可是</a:t>
            </a:r>
            <a:r>
              <a:rPr lang="zh-CN" altLang="en-US" b="1">
                <a:solidFill>
                  <a:srgbClr val="C00000"/>
                </a:solidFill>
              </a:rPr>
              <a:t>下意识的</a:t>
            </a:r>
          </a:p>
          <a:p>
            <a:pPr lvl="1" eaLnBrk="1" hangingPunct="1"/>
            <a:r>
              <a:rPr lang="zh-CN" altLang="en-US"/>
              <a:t>有意识的行为</a:t>
            </a:r>
            <a:r>
              <a:rPr lang="zh-CN" altLang="en-US" b="1">
                <a:solidFill>
                  <a:srgbClr val="0070C0"/>
                </a:solidFill>
              </a:rPr>
              <a:t>受到注意控制</a:t>
            </a:r>
            <a:r>
              <a:rPr lang="zh-CN" altLang="en-US"/>
              <a:t>，需要</a:t>
            </a:r>
            <a:r>
              <a:rPr lang="zh-CN" altLang="en-US" b="1">
                <a:solidFill>
                  <a:srgbClr val="0070C0"/>
                </a:solidFill>
              </a:rPr>
              <a:t>使用短时记忆</a:t>
            </a:r>
          </a:p>
          <a:p>
            <a:pPr lvl="1" eaLnBrk="1" hangingPunct="1"/>
            <a:r>
              <a:rPr lang="zh-CN" altLang="en-US"/>
              <a:t>下意识的行为</a:t>
            </a:r>
            <a:r>
              <a:rPr lang="zh-CN" altLang="en-US" b="1">
                <a:solidFill>
                  <a:srgbClr val="0070C0"/>
                </a:solidFill>
              </a:rPr>
              <a:t>不受注意控制</a:t>
            </a:r>
            <a:r>
              <a:rPr lang="zh-CN" altLang="en-US"/>
              <a:t>，通常</a:t>
            </a:r>
            <a:r>
              <a:rPr lang="zh-CN" altLang="en-US" b="1">
                <a:solidFill>
                  <a:srgbClr val="0070C0"/>
                </a:solidFill>
              </a:rPr>
              <a:t>依赖于训练和技能</a:t>
            </a:r>
            <a:endParaRPr lang="en-US" altLang="zh-CN" b="1">
              <a:solidFill>
                <a:srgbClr val="0070C0"/>
              </a:solidFill>
            </a:endParaRPr>
          </a:p>
          <a:p>
            <a:pPr lvl="1" eaLnBrk="1" hangingPunct="1">
              <a:buFontTx/>
              <a:buNone/>
            </a:pPr>
            <a:endParaRPr lang="zh-CN" altLang="en-US"/>
          </a:p>
          <a:p>
            <a:pPr eaLnBrk="1" hangingPunct="1"/>
            <a:r>
              <a:rPr lang="zh-CN" altLang="en-US"/>
              <a:t>两类行为之间</a:t>
            </a:r>
            <a:r>
              <a:rPr lang="zh-CN" altLang="en-US" b="1">
                <a:solidFill>
                  <a:srgbClr val="0070C0"/>
                </a:solidFill>
              </a:rPr>
              <a:t>可以相互转换</a:t>
            </a:r>
          </a:p>
          <a:p>
            <a:pPr lvl="1" eaLnBrk="1" hangingPunct="1"/>
            <a:r>
              <a:rPr lang="zh-CN" altLang="en-US"/>
              <a:t>例如：学骑自行车时，你与自行车的交互是有意识的行为</a:t>
            </a:r>
          </a:p>
          <a:p>
            <a:pPr lvl="1" eaLnBrk="1" hangingPunct="1"/>
            <a:r>
              <a:rPr lang="zh-CN" altLang="en-US"/>
              <a:t>一旦学会，该行为成为下意识的，自动化的行为</a:t>
            </a:r>
          </a:p>
          <a:p>
            <a:pPr lvl="1" eaLnBrk="1" hangingPunct="1"/>
            <a:r>
              <a:rPr lang="zh-CN" altLang="en-US"/>
              <a:t>相反，如果境况发生了变化（如车有了问题），则会重新引起你的注意</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3">
            <a:extLst>
              <a:ext uri="{FF2B5EF4-FFF2-40B4-BE49-F238E27FC236}">
                <a16:creationId xmlns:a16="http://schemas.microsoft.com/office/drawing/2014/main" id="{B43281D3-9F61-379D-6A35-41AE3658541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D5EAC10F-6E22-44B6-859B-3157420690F0}" type="slidenum">
              <a:rPr lang="en-US" altLang="zh-CN" sz="1800"/>
              <a:pPr/>
              <a:t>44</a:t>
            </a:fld>
            <a:endParaRPr lang="en-US" altLang="zh-CN" sz="1800"/>
          </a:p>
        </p:txBody>
      </p:sp>
      <p:sp>
        <p:nvSpPr>
          <p:cNvPr id="49154" name="Rectangle 2">
            <a:extLst>
              <a:ext uri="{FF2B5EF4-FFF2-40B4-BE49-F238E27FC236}">
                <a16:creationId xmlns:a16="http://schemas.microsoft.com/office/drawing/2014/main" id="{303D1EF7-01C3-8BC2-4DF3-9F6779F13273}"/>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49155" name="Rectangle 3">
            <a:extLst>
              <a:ext uri="{FF2B5EF4-FFF2-40B4-BE49-F238E27FC236}">
                <a16:creationId xmlns:a16="http://schemas.microsoft.com/office/drawing/2014/main" id="{ACA5B544-CEC9-AF5D-9744-56E83AF31F8F}"/>
              </a:ext>
            </a:extLst>
          </p:cNvPr>
          <p:cNvSpPr>
            <a:spLocks noGrp="1" noChangeArrowheads="1"/>
          </p:cNvSpPr>
          <p:nvPr>
            <p:ph idx="1"/>
          </p:nvPr>
        </p:nvSpPr>
        <p:spPr>
          <a:xfrm>
            <a:off x="685800" y="1066800"/>
            <a:ext cx="7772400" cy="4594225"/>
          </a:xfrm>
        </p:spPr>
        <p:txBody>
          <a:bodyPr/>
          <a:lstStyle/>
          <a:p>
            <a:pPr eaLnBrk="1" hangingPunct="1"/>
            <a:r>
              <a:rPr lang="zh-CN" altLang="en-US"/>
              <a:t>工具和设备的</a:t>
            </a:r>
            <a:r>
              <a:rPr lang="zh-CN" altLang="en-US" b="1">
                <a:solidFill>
                  <a:srgbClr val="C00000"/>
                </a:solidFill>
              </a:rPr>
              <a:t>设计应避免用户注意如何操作</a:t>
            </a:r>
          </a:p>
          <a:p>
            <a:pPr lvl="1" eaLnBrk="1" hangingPunct="1"/>
            <a:r>
              <a:rPr lang="zh-CN" altLang="en-US"/>
              <a:t>例如：驾驶设备的设计让有训练的司机集中在其任务上，而无须关注如何操作（消失了的技术）</a:t>
            </a:r>
            <a:endParaRPr lang="en-US" altLang="zh-CN"/>
          </a:p>
          <a:p>
            <a:pPr lvl="1" eaLnBrk="1" hangingPunct="1">
              <a:buFontTx/>
              <a:buNone/>
            </a:pPr>
            <a:endParaRPr lang="zh-CN" altLang="en-US"/>
          </a:p>
          <a:p>
            <a:pPr lvl="1" eaLnBrk="1" hangingPunct="1"/>
            <a:r>
              <a:rPr lang="zh-CN" altLang="en-US"/>
              <a:t>有训练的秘书是否可以集中于文档编辑，而不关心</a:t>
            </a:r>
            <a:r>
              <a:rPr lang="en-US" altLang="zh-CN"/>
              <a:t>Word</a:t>
            </a:r>
            <a:r>
              <a:rPr lang="zh-CN" altLang="en-US"/>
              <a:t>的操作？</a:t>
            </a:r>
            <a:endParaRPr lang="en-US" altLang="zh-CN"/>
          </a:p>
          <a:p>
            <a:pPr lvl="1" eaLnBrk="1" hangingPunct="1">
              <a:buFontTx/>
              <a:buNone/>
            </a:pPr>
            <a:endParaRPr lang="zh-CN" altLang="en-US"/>
          </a:p>
          <a:p>
            <a:pPr eaLnBrk="1" hangingPunct="1"/>
            <a:r>
              <a:rPr lang="zh-CN" altLang="en-US" b="1">
                <a:solidFill>
                  <a:srgbClr val="C00000"/>
                </a:solidFill>
              </a:rPr>
              <a:t>在</a:t>
            </a:r>
            <a:r>
              <a:rPr lang="en-US" altLang="zh-CN" b="1">
                <a:solidFill>
                  <a:srgbClr val="C00000"/>
                </a:solidFill>
              </a:rPr>
              <a:t>HCI</a:t>
            </a:r>
            <a:r>
              <a:rPr lang="zh-CN" altLang="en-US" b="1">
                <a:solidFill>
                  <a:srgbClr val="C00000"/>
                </a:solidFill>
              </a:rPr>
              <a:t>中</a:t>
            </a:r>
            <a:r>
              <a:rPr lang="zh-CN" altLang="en-US"/>
              <a:t>，用户所建立的、有关系统的模型为心理模型</a:t>
            </a:r>
          </a:p>
          <a:p>
            <a:pPr lvl="1" eaLnBrk="1" hangingPunct="1"/>
            <a:r>
              <a:rPr lang="zh-CN" altLang="en-US" b="1">
                <a:solidFill>
                  <a:srgbClr val="C00000"/>
                </a:solidFill>
              </a:rPr>
              <a:t>在学习和使用系统的过程逐步积累的知识</a:t>
            </a:r>
            <a:r>
              <a:rPr lang="zh-CN" altLang="en-US"/>
              <a:t>，包括</a:t>
            </a:r>
          </a:p>
          <a:p>
            <a:pPr lvl="2" eaLnBrk="1" hangingPunct="1"/>
            <a:r>
              <a:rPr lang="zh-CN" altLang="en-US"/>
              <a:t>交互式技术和对象的具体含义或功能</a:t>
            </a:r>
          </a:p>
          <a:p>
            <a:pPr lvl="2" eaLnBrk="1" hangingPunct="1"/>
            <a:r>
              <a:rPr lang="zh-CN" altLang="en-US" sz="2100" b="1">
                <a:solidFill>
                  <a:srgbClr val="0070C0"/>
                </a:solidFill>
              </a:rPr>
              <a:t>如何使用系统</a:t>
            </a:r>
            <a:r>
              <a:rPr lang="zh-CN" altLang="en-US"/>
              <a:t>完成指定的操作</a:t>
            </a:r>
          </a:p>
          <a:p>
            <a:pPr lvl="2" eaLnBrk="1" hangingPunct="1"/>
            <a:r>
              <a:rPr lang="zh-CN" altLang="en-US" sz="2100" b="1">
                <a:solidFill>
                  <a:srgbClr val="0070C0"/>
                </a:solidFill>
              </a:rPr>
              <a:t>系统是如何工作</a:t>
            </a:r>
            <a:r>
              <a:rPr lang="zh-CN" altLang="en-US"/>
              <a:t>的</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3">
            <a:extLst>
              <a:ext uri="{FF2B5EF4-FFF2-40B4-BE49-F238E27FC236}">
                <a16:creationId xmlns:a16="http://schemas.microsoft.com/office/drawing/2014/main" id="{60855FA8-3DEB-AF15-A390-839F540C2E2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8BD26108-75BB-46AB-8464-D98078C5AED8}" type="slidenum">
              <a:rPr lang="en-US" altLang="zh-CN" sz="1800"/>
              <a:pPr/>
              <a:t>45</a:t>
            </a:fld>
            <a:endParaRPr lang="en-US" altLang="zh-CN" sz="1800"/>
          </a:p>
        </p:txBody>
      </p:sp>
      <p:sp>
        <p:nvSpPr>
          <p:cNvPr id="50178" name="Rectangle 2">
            <a:extLst>
              <a:ext uri="{FF2B5EF4-FFF2-40B4-BE49-F238E27FC236}">
                <a16:creationId xmlns:a16="http://schemas.microsoft.com/office/drawing/2014/main" id="{77EFC648-9D19-D0C9-3308-7DB659F6DFDD}"/>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50179" name="Rectangle 3">
            <a:extLst>
              <a:ext uri="{FF2B5EF4-FFF2-40B4-BE49-F238E27FC236}">
                <a16:creationId xmlns:a16="http://schemas.microsoft.com/office/drawing/2014/main" id="{E9727C0E-5B62-1BED-D229-9E4E58ADBDCD}"/>
              </a:ext>
            </a:extLst>
          </p:cNvPr>
          <p:cNvSpPr>
            <a:spLocks noGrp="1" noChangeArrowheads="1"/>
          </p:cNvSpPr>
          <p:nvPr>
            <p:ph idx="1"/>
          </p:nvPr>
        </p:nvSpPr>
        <p:spPr>
          <a:xfrm>
            <a:off x="685800" y="1066800"/>
            <a:ext cx="7918450" cy="4594225"/>
          </a:xfrm>
        </p:spPr>
        <p:txBody>
          <a:bodyPr/>
          <a:lstStyle/>
          <a:p>
            <a:pPr lvl="1" eaLnBrk="1" hangingPunct="1"/>
            <a:r>
              <a:rPr lang="zh-CN" altLang="en-US"/>
              <a:t>一旦掌握了这样的知识，则使用时，用户将建立相关模型，并</a:t>
            </a:r>
            <a:r>
              <a:rPr lang="zh-CN" altLang="en-US" b="1">
                <a:solidFill>
                  <a:srgbClr val="0070C0"/>
                </a:solidFill>
              </a:rPr>
              <a:t>利用它导出完成任务的各种操作</a:t>
            </a:r>
            <a:endParaRPr lang="en-US" altLang="zh-CN" b="1">
              <a:solidFill>
                <a:srgbClr val="0070C0"/>
              </a:solidFill>
            </a:endParaRPr>
          </a:p>
          <a:p>
            <a:pPr lvl="1" eaLnBrk="1" hangingPunct="1">
              <a:buFontTx/>
              <a:buNone/>
            </a:pPr>
            <a:endParaRPr lang="zh-CN" altLang="en-US" b="1">
              <a:solidFill>
                <a:srgbClr val="0070C0"/>
              </a:solidFill>
            </a:endParaRPr>
          </a:p>
          <a:p>
            <a:pPr lvl="1" eaLnBrk="1" hangingPunct="1"/>
            <a:r>
              <a:rPr lang="zh-CN" altLang="en-US"/>
              <a:t>但</a:t>
            </a:r>
            <a:r>
              <a:rPr lang="zh-CN" altLang="en-US" b="1">
                <a:solidFill>
                  <a:srgbClr val="0070C0"/>
                </a:solidFill>
              </a:rPr>
              <a:t>境况发生变化</a:t>
            </a:r>
            <a:r>
              <a:rPr lang="zh-CN" altLang="en-US"/>
              <a:t>（如异常或新系统）时，用户也利用它来</a:t>
            </a:r>
            <a:r>
              <a:rPr lang="zh-CN" altLang="en-US" b="1">
                <a:solidFill>
                  <a:srgbClr val="0070C0"/>
                </a:solidFill>
              </a:rPr>
              <a:t>问题求解</a:t>
            </a:r>
            <a:endParaRPr lang="en-US" altLang="zh-CN" b="1">
              <a:solidFill>
                <a:srgbClr val="0070C0"/>
              </a:solidFill>
            </a:endParaRPr>
          </a:p>
          <a:p>
            <a:pPr lvl="1" eaLnBrk="1" hangingPunct="1">
              <a:buFontTx/>
              <a:buNone/>
            </a:pPr>
            <a:endParaRPr lang="zh-CN" altLang="en-US"/>
          </a:p>
          <a:p>
            <a:pPr eaLnBrk="1" hangingPunct="1"/>
            <a:r>
              <a:rPr lang="zh-CN" altLang="en-US"/>
              <a:t>尽管用户有建模的能力，但系统的</a:t>
            </a:r>
            <a:r>
              <a:rPr lang="zh-CN" altLang="en-US" b="1">
                <a:solidFill>
                  <a:srgbClr val="C00000"/>
                </a:solidFill>
              </a:rPr>
              <a:t>设计应减少用户学习和使用时所需的认知资源</a:t>
            </a:r>
          </a:p>
          <a:p>
            <a:pPr lvl="1" eaLnBrk="1" hangingPunct="1"/>
            <a:r>
              <a:rPr lang="zh-CN" altLang="en-US"/>
              <a:t>成功的系统不仅</a:t>
            </a:r>
            <a:r>
              <a:rPr lang="zh-CN" altLang="en-US" b="1">
                <a:solidFill>
                  <a:srgbClr val="0070C0"/>
                </a:solidFill>
              </a:rPr>
              <a:t>容易学习</a:t>
            </a:r>
            <a:r>
              <a:rPr lang="zh-CN" altLang="en-US"/>
              <a:t>，且一旦学会，</a:t>
            </a:r>
            <a:r>
              <a:rPr lang="zh-CN" altLang="en-US" b="1">
                <a:solidFill>
                  <a:srgbClr val="0070C0"/>
                </a:solidFill>
              </a:rPr>
              <a:t>行为可以自动化或半自动化</a:t>
            </a:r>
            <a:endParaRPr lang="en-US" altLang="zh-CN" b="1">
              <a:solidFill>
                <a:srgbClr val="0070C0"/>
              </a:solidFill>
            </a:endParaRPr>
          </a:p>
          <a:p>
            <a:pPr lvl="1" eaLnBrk="1" hangingPunct="1">
              <a:buFontTx/>
              <a:buNone/>
            </a:pPr>
            <a:endParaRPr lang="zh-CN" altLang="en-US" b="1">
              <a:solidFill>
                <a:srgbClr val="0070C0"/>
              </a:solidFill>
            </a:endParaRPr>
          </a:p>
          <a:p>
            <a:pPr eaLnBrk="1" hangingPunct="1"/>
            <a:r>
              <a:rPr lang="zh-CN" altLang="en-US"/>
              <a:t>用户</a:t>
            </a:r>
            <a:r>
              <a:rPr lang="zh-CN" altLang="en-US" b="1">
                <a:solidFill>
                  <a:srgbClr val="C00000"/>
                </a:solidFill>
              </a:rPr>
              <a:t>如何在学习和使用的过程中理解系统</a:t>
            </a:r>
          </a:p>
          <a:p>
            <a:pPr lvl="1" eaLnBrk="1" hangingPunct="1"/>
            <a:r>
              <a:rPr lang="zh-CN" altLang="en-US"/>
              <a:t>用户</a:t>
            </a:r>
            <a:r>
              <a:rPr lang="zh-CN" altLang="en-US" b="1">
                <a:solidFill>
                  <a:srgbClr val="0070C0"/>
                </a:solidFill>
              </a:rPr>
              <a:t>并非从系统的内部</a:t>
            </a:r>
            <a:r>
              <a:rPr lang="zh-CN" altLang="en-US"/>
              <a:t>来理解系统（如对象图、序列图等）</a:t>
            </a:r>
          </a:p>
          <a:p>
            <a:pPr lvl="1" eaLnBrk="1" hangingPunct="1"/>
            <a:r>
              <a:rPr lang="zh-CN" altLang="en-US"/>
              <a:t>而是</a:t>
            </a:r>
            <a:r>
              <a:rPr lang="zh-CN" altLang="en-US" b="1">
                <a:solidFill>
                  <a:srgbClr val="0070C0"/>
                </a:solidFill>
              </a:rPr>
              <a:t>从系统的外部</a:t>
            </a:r>
            <a:r>
              <a:rPr lang="zh-CN" altLang="en-US"/>
              <a:t>，通过他们的世界知识，</a:t>
            </a:r>
            <a:r>
              <a:rPr lang="zh-CN" altLang="en-US" b="1">
                <a:solidFill>
                  <a:srgbClr val="0070C0"/>
                </a:solidFill>
              </a:rPr>
              <a:t>与实际系统交互</a:t>
            </a:r>
            <a:r>
              <a:rPr lang="zh-CN" altLang="en-US"/>
              <a:t>、</a:t>
            </a:r>
            <a:r>
              <a:rPr lang="zh-CN" altLang="en-US" b="1">
                <a:solidFill>
                  <a:srgbClr val="0070C0"/>
                </a:solidFill>
              </a:rPr>
              <a:t>浏览各种学习材料</a:t>
            </a:r>
            <a:r>
              <a:rPr lang="zh-CN" altLang="en-US"/>
              <a:t>来建模的</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3">
            <a:extLst>
              <a:ext uri="{FF2B5EF4-FFF2-40B4-BE49-F238E27FC236}">
                <a16:creationId xmlns:a16="http://schemas.microsoft.com/office/drawing/2014/main" id="{4CB19BA3-C29F-7BEB-60FE-BEBED4A1F9D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6754C50F-FC1B-48F9-959F-EE5BBAF5BA3E}" type="slidenum">
              <a:rPr lang="en-US" altLang="zh-CN" sz="1800"/>
              <a:pPr/>
              <a:t>46</a:t>
            </a:fld>
            <a:endParaRPr lang="en-US" altLang="zh-CN" sz="1800"/>
          </a:p>
        </p:txBody>
      </p:sp>
      <p:sp>
        <p:nvSpPr>
          <p:cNvPr id="51202" name="Rectangle 2">
            <a:extLst>
              <a:ext uri="{FF2B5EF4-FFF2-40B4-BE49-F238E27FC236}">
                <a16:creationId xmlns:a16="http://schemas.microsoft.com/office/drawing/2014/main" id="{7EBEB4AD-D38C-79D9-D30B-880F8AED4252}"/>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51203" name="Rectangle 3">
            <a:extLst>
              <a:ext uri="{FF2B5EF4-FFF2-40B4-BE49-F238E27FC236}">
                <a16:creationId xmlns:a16="http://schemas.microsoft.com/office/drawing/2014/main" id="{37BAD350-C070-3A75-8E68-D60C544A4BBD}"/>
              </a:ext>
            </a:extLst>
          </p:cNvPr>
          <p:cNvSpPr>
            <a:spLocks noGrp="1" noChangeArrowheads="1"/>
          </p:cNvSpPr>
          <p:nvPr>
            <p:ph idx="1"/>
          </p:nvPr>
        </p:nvSpPr>
        <p:spPr>
          <a:xfrm>
            <a:off x="685800" y="1066800"/>
            <a:ext cx="7918450" cy="4419600"/>
          </a:xfrm>
        </p:spPr>
        <p:txBody>
          <a:bodyPr/>
          <a:lstStyle/>
          <a:p>
            <a:pPr lvl="1" eaLnBrk="1" hangingPunct="1"/>
            <a:r>
              <a:rPr lang="zh-CN" altLang="en-US"/>
              <a:t>所</a:t>
            </a:r>
            <a:r>
              <a:rPr lang="zh-CN" altLang="en-US" b="1">
                <a:solidFill>
                  <a:srgbClr val="0070C0"/>
                </a:solidFill>
              </a:rPr>
              <a:t>建立的心理模型通常是实际系统的简化表示</a:t>
            </a:r>
          </a:p>
          <a:p>
            <a:pPr lvl="2" eaLnBrk="1" hangingPunct="1"/>
            <a:r>
              <a:rPr lang="zh-CN" altLang="en-US"/>
              <a:t>界面上可感知的对象、行为及操作的一种自然表示</a:t>
            </a:r>
          </a:p>
          <a:p>
            <a:pPr lvl="2" eaLnBrk="1" hangingPunct="1"/>
            <a:r>
              <a:rPr lang="zh-CN" altLang="en-US"/>
              <a:t>采用了许多基于世界知识的假定和推理</a:t>
            </a:r>
          </a:p>
          <a:p>
            <a:pPr lvl="2" eaLnBrk="1" hangingPunct="1"/>
            <a:r>
              <a:rPr lang="zh-CN" altLang="en-US" b="1">
                <a:solidFill>
                  <a:srgbClr val="0070C0"/>
                </a:solidFill>
              </a:rPr>
              <a:t>对系统如何操作、工作的理解通常不精确</a:t>
            </a:r>
            <a:r>
              <a:rPr lang="zh-CN" altLang="en-US"/>
              <a:t>、有时</a:t>
            </a:r>
            <a:r>
              <a:rPr lang="zh-CN" altLang="en-US" b="1">
                <a:solidFill>
                  <a:srgbClr val="0070C0"/>
                </a:solidFill>
              </a:rPr>
              <a:t>甚至是错误的</a:t>
            </a:r>
            <a:endParaRPr lang="en-US" altLang="zh-CN" b="1">
              <a:solidFill>
                <a:srgbClr val="0070C0"/>
              </a:solidFill>
            </a:endParaRPr>
          </a:p>
          <a:p>
            <a:pPr lvl="2" eaLnBrk="1" hangingPunct="1">
              <a:buFont typeface="Wingdings" panose="05000000000000000000" pitchFamily="2" charset="2"/>
              <a:buNone/>
            </a:pPr>
            <a:endParaRPr lang="zh-CN" altLang="en-US"/>
          </a:p>
          <a:p>
            <a:pPr eaLnBrk="1" hangingPunct="1"/>
            <a:r>
              <a:rPr lang="zh-CN" altLang="en-US"/>
              <a:t>一个系统如何工作的错误心理模型实例</a:t>
            </a:r>
          </a:p>
          <a:p>
            <a:pPr lvl="1" eaLnBrk="1" hangingPunct="1"/>
            <a:r>
              <a:rPr lang="zh-CN" altLang="en-US" b="1">
                <a:solidFill>
                  <a:srgbClr val="0070C0"/>
                </a:solidFill>
              </a:rPr>
              <a:t>在解释不熟悉的现象时，用户通常会使用一些朴素的假定、类比或推理</a:t>
            </a:r>
          </a:p>
          <a:p>
            <a:pPr lvl="1" eaLnBrk="1" hangingPunct="1">
              <a:lnSpc>
                <a:spcPct val="120000"/>
              </a:lnSpc>
              <a:buFontTx/>
              <a:buNone/>
            </a:pPr>
            <a:r>
              <a:rPr lang="zh-CN" altLang="en-US" sz="2000"/>
              <a:t>	</a:t>
            </a:r>
            <a:r>
              <a:rPr lang="zh-CN" altLang="en-US" sz="1800"/>
              <a:t>考虑温控器如何工作（如空调、冰箱或烤箱），如果你认为将温控器设为最大将热（或冷）的更快，则你的理解是错误的</a:t>
            </a:r>
          </a:p>
          <a:p>
            <a:pPr lvl="1" eaLnBrk="1" hangingPunct="1">
              <a:lnSpc>
                <a:spcPct val="120000"/>
              </a:lnSpc>
              <a:buFontTx/>
              <a:buNone/>
            </a:pPr>
            <a:r>
              <a:rPr lang="zh-CN" altLang="en-US" sz="1800"/>
              <a:t>	存在两种民间理论：定时和阈值，前者假定控制的是工作时间，后者假定控制的是量。事实上，温控器只是一个普通的通</a:t>
            </a:r>
            <a:r>
              <a:rPr lang="en-US" altLang="zh-CN" sz="1800"/>
              <a:t>-</a:t>
            </a:r>
            <a:r>
              <a:rPr lang="zh-CN" altLang="en-US" sz="1800"/>
              <a:t>断开关</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3">
            <a:extLst>
              <a:ext uri="{FF2B5EF4-FFF2-40B4-BE49-F238E27FC236}">
                <a16:creationId xmlns:a16="http://schemas.microsoft.com/office/drawing/2014/main" id="{0F835982-B6B3-D238-F71C-8958840B48E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C01B8110-6DF0-4CF7-9F4F-D1A75C17A137}" type="slidenum">
              <a:rPr lang="en-US" altLang="zh-CN" sz="1800"/>
              <a:pPr/>
              <a:t>47</a:t>
            </a:fld>
            <a:endParaRPr lang="en-US" altLang="zh-CN" sz="1800"/>
          </a:p>
        </p:txBody>
      </p:sp>
      <p:sp>
        <p:nvSpPr>
          <p:cNvPr id="52226" name="Rectangle 2">
            <a:extLst>
              <a:ext uri="{FF2B5EF4-FFF2-40B4-BE49-F238E27FC236}">
                <a16:creationId xmlns:a16="http://schemas.microsoft.com/office/drawing/2014/main" id="{CD262729-6630-D7B7-8AB0-08ECB127FFAE}"/>
              </a:ext>
            </a:extLst>
          </p:cNvPr>
          <p:cNvSpPr>
            <a:spLocks noGrp="1" noChangeArrowheads="1"/>
          </p:cNvSpPr>
          <p:nvPr>
            <p:ph type="title"/>
          </p:nvPr>
        </p:nvSpPr>
        <p:spPr/>
        <p:txBody>
          <a:bodyPr/>
          <a:lstStyle/>
          <a:p>
            <a:pPr eaLnBrk="1" hangingPunct="1"/>
            <a:r>
              <a:rPr lang="en-US" altLang="zh-CN"/>
              <a:t>3.4.1 </a:t>
            </a:r>
            <a:r>
              <a:rPr lang="zh-CN" altLang="en-US"/>
              <a:t>心理模型</a:t>
            </a:r>
          </a:p>
        </p:txBody>
      </p:sp>
      <p:sp>
        <p:nvSpPr>
          <p:cNvPr id="52227" name="Rectangle 3">
            <a:extLst>
              <a:ext uri="{FF2B5EF4-FFF2-40B4-BE49-F238E27FC236}">
                <a16:creationId xmlns:a16="http://schemas.microsoft.com/office/drawing/2014/main" id="{46DC07DF-AAA8-031D-4CAA-040903051EEB}"/>
              </a:ext>
            </a:extLst>
          </p:cNvPr>
          <p:cNvSpPr>
            <a:spLocks noGrp="1" noChangeArrowheads="1"/>
          </p:cNvSpPr>
          <p:nvPr>
            <p:ph idx="1"/>
          </p:nvPr>
        </p:nvSpPr>
        <p:spPr>
          <a:xfrm>
            <a:off x="685800" y="1066800"/>
            <a:ext cx="7772400" cy="4667250"/>
          </a:xfrm>
        </p:spPr>
        <p:txBody>
          <a:bodyPr/>
          <a:lstStyle/>
          <a:p>
            <a:pPr eaLnBrk="1" hangingPunct="1"/>
            <a:r>
              <a:rPr lang="zh-CN" altLang="en-US" sz="2100" b="1">
                <a:solidFill>
                  <a:srgbClr val="0070C0"/>
                </a:solidFill>
              </a:rPr>
              <a:t>不正确的心理模型</a:t>
            </a:r>
            <a:r>
              <a:rPr lang="zh-CN" altLang="en-US" sz="2100"/>
              <a:t>将给人们</a:t>
            </a:r>
            <a:r>
              <a:rPr lang="zh-CN" altLang="en-US" sz="2100" b="1">
                <a:solidFill>
                  <a:srgbClr val="0070C0"/>
                </a:solidFill>
              </a:rPr>
              <a:t>带来不便和沮丧</a:t>
            </a:r>
            <a:endParaRPr lang="en-US" altLang="zh-CN" sz="2100" b="1">
              <a:solidFill>
                <a:srgbClr val="0070C0"/>
              </a:solidFill>
            </a:endParaRPr>
          </a:p>
          <a:p>
            <a:pPr eaLnBrk="1" hangingPunct="1">
              <a:buFontTx/>
              <a:buNone/>
            </a:pPr>
            <a:endParaRPr lang="zh-CN" altLang="en-US" sz="2100" b="1">
              <a:solidFill>
                <a:srgbClr val="0070C0"/>
              </a:solidFill>
            </a:endParaRPr>
          </a:p>
          <a:p>
            <a:pPr eaLnBrk="1" hangingPunct="1"/>
            <a:r>
              <a:rPr lang="zh-CN" altLang="en-US" sz="2100"/>
              <a:t>此例的关键点</a:t>
            </a:r>
            <a:r>
              <a:rPr lang="zh-CN" altLang="en-US" sz="2100" b="1">
                <a:solidFill>
                  <a:srgbClr val="0070C0"/>
                </a:solidFill>
              </a:rPr>
              <a:t>不在于某些人会有错误的模型</a:t>
            </a:r>
          </a:p>
          <a:p>
            <a:pPr lvl="1" eaLnBrk="1" hangingPunct="1"/>
            <a:r>
              <a:rPr lang="zh-CN" altLang="en-US" sz="1900"/>
              <a:t>人人都有建立心理模型来解释所感知的现象的能力</a:t>
            </a:r>
          </a:p>
          <a:p>
            <a:pPr lvl="1" eaLnBrk="1" hangingPunct="1"/>
            <a:r>
              <a:rPr lang="zh-CN" altLang="en-US" sz="1900" b="1">
                <a:solidFill>
                  <a:srgbClr val="0070C0"/>
                </a:solidFill>
              </a:rPr>
              <a:t>用户可能建立的心理模型尽量逼近设计</a:t>
            </a:r>
            <a:r>
              <a:rPr lang="zh-CN" altLang="en-US" sz="1900"/>
              <a:t>模型</a:t>
            </a:r>
            <a:endParaRPr lang="en-US" altLang="zh-CN" sz="1900"/>
          </a:p>
          <a:p>
            <a:pPr lvl="1" eaLnBrk="1" hangingPunct="1">
              <a:buFontTx/>
              <a:buNone/>
            </a:pPr>
            <a:endParaRPr lang="zh-CN" altLang="en-US" sz="1900"/>
          </a:p>
          <a:p>
            <a:pPr eaLnBrk="1" hangingPunct="1"/>
            <a:r>
              <a:rPr lang="zh-CN" altLang="en-US" sz="2100" b="1">
                <a:solidFill>
                  <a:srgbClr val="C00000"/>
                </a:solidFill>
              </a:rPr>
              <a:t>为了帮助用户建模</a:t>
            </a:r>
            <a:r>
              <a:rPr lang="zh-CN" altLang="en-US" sz="2100"/>
              <a:t>，本教材提议</a:t>
            </a:r>
            <a:r>
              <a:rPr lang="zh-CN" altLang="en-US" sz="2100" b="1">
                <a:solidFill>
                  <a:srgbClr val="C00000"/>
                </a:solidFill>
              </a:rPr>
              <a:t>建立</a:t>
            </a:r>
            <a:r>
              <a:rPr lang="zh-CN" altLang="en-US" sz="2100"/>
              <a:t>更为</a:t>
            </a:r>
            <a:r>
              <a:rPr lang="zh-CN" altLang="en-US" sz="2100" b="1">
                <a:solidFill>
                  <a:srgbClr val="C00000"/>
                </a:solidFill>
              </a:rPr>
              <a:t>透明的系统</a:t>
            </a:r>
          </a:p>
          <a:p>
            <a:pPr lvl="1" eaLnBrk="1" hangingPunct="1"/>
            <a:r>
              <a:rPr lang="zh-CN" altLang="en-US" sz="1900"/>
              <a:t>透明并非暴露系统的结构或机制，而是使得它们</a:t>
            </a:r>
            <a:r>
              <a:rPr lang="zh-CN" altLang="en-US" sz="1900" b="1">
                <a:solidFill>
                  <a:srgbClr val="0070C0"/>
                </a:solidFill>
              </a:rPr>
              <a:t>表面化</a:t>
            </a:r>
          </a:p>
          <a:p>
            <a:pPr lvl="2" eaLnBrk="1" hangingPunct="1"/>
            <a:r>
              <a:rPr lang="zh-CN" altLang="en-US" sz="1800"/>
              <a:t>对用户的操作做出相关的、</a:t>
            </a:r>
            <a:r>
              <a:rPr lang="zh-CN" altLang="en-US" sz="1800" b="1">
                <a:solidFill>
                  <a:srgbClr val="0070C0"/>
                </a:solidFill>
              </a:rPr>
              <a:t>有用的信息反馈</a:t>
            </a:r>
          </a:p>
          <a:p>
            <a:pPr lvl="2" eaLnBrk="1" hangingPunct="1"/>
            <a:r>
              <a:rPr lang="zh-CN" altLang="en-US" sz="1800"/>
              <a:t>提供</a:t>
            </a:r>
            <a:r>
              <a:rPr lang="zh-CN" altLang="en-US" sz="1800" b="1">
                <a:solidFill>
                  <a:srgbClr val="0070C0"/>
                </a:solidFill>
              </a:rPr>
              <a:t>易于理解、直观的交互方式</a:t>
            </a:r>
            <a:endParaRPr lang="en-US" altLang="zh-CN" sz="1800" b="1">
              <a:solidFill>
                <a:srgbClr val="0070C0"/>
              </a:solidFill>
            </a:endParaRPr>
          </a:p>
          <a:p>
            <a:pPr lvl="2" eaLnBrk="1" hangingPunct="1">
              <a:buFont typeface="Wingdings" panose="05000000000000000000" pitchFamily="2" charset="2"/>
              <a:buNone/>
            </a:pPr>
            <a:endParaRPr lang="zh-CN" altLang="en-US" sz="1800" b="1">
              <a:solidFill>
                <a:srgbClr val="0070C0"/>
              </a:solidFill>
            </a:endParaRPr>
          </a:p>
          <a:p>
            <a:pPr lvl="1" eaLnBrk="1" hangingPunct="1"/>
            <a:r>
              <a:rPr lang="zh-CN" altLang="en-US" sz="1900" b="1">
                <a:solidFill>
                  <a:srgbClr val="0070C0"/>
                </a:solidFill>
              </a:rPr>
              <a:t>提供与用户的知识、任务和环境相关的信息类型和层次</a:t>
            </a:r>
          </a:p>
          <a:p>
            <a:pPr lvl="1" eaLnBrk="1" hangingPunct="1"/>
            <a:r>
              <a:rPr lang="zh-CN" altLang="en-US" sz="1900"/>
              <a:t>我在</a:t>
            </a:r>
            <a:r>
              <a:rPr lang="en-GB" altLang="zh-CN" sz="1700"/>
              <a:t>Conceptual Modelling for Interaction Design</a:t>
            </a:r>
            <a:r>
              <a:rPr lang="zh-CN" altLang="en-GB" sz="1700"/>
              <a:t>（</a:t>
            </a:r>
            <a:r>
              <a:rPr lang="en-GB" altLang="zh-CN" sz="1700"/>
              <a:t>Int.</a:t>
            </a:r>
            <a:r>
              <a:rPr lang="zh-CN" altLang="en-GB" sz="1700"/>
              <a:t> </a:t>
            </a:r>
            <a:r>
              <a:rPr lang="en-GB" altLang="zh-CN" sz="1700"/>
              <a:t>HCI2003</a:t>
            </a:r>
            <a:r>
              <a:rPr lang="zh-CN" altLang="en-GB" sz="1700"/>
              <a:t>）</a:t>
            </a:r>
            <a:r>
              <a:rPr lang="zh-CN" altLang="en-GB" sz="1900"/>
              <a:t>中指出</a:t>
            </a:r>
          </a:p>
          <a:p>
            <a:pPr lvl="1" eaLnBrk="1" hangingPunct="1">
              <a:buFontTx/>
              <a:buNone/>
            </a:pPr>
            <a:r>
              <a:rPr lang="en-GB" altLang="zh-CN" sz="1900"/>
              <a:t>	A usable interactive system provides its users with presentation and manipulation of useful concepts for solving their problems at hand without becoming bogged down in accidental features of user interface. </a:t>
            </a:r>
            <a:endParaRPr lang="en-US" altLang="zh-CN" sz="19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3">
            <a:extLst>
              <a:ext uri="{FF2B5EF4-FFF2-40B4-BE49-F238E27FC236}">
                <a16:creationId xmlns:a16="http://schemas.microsoft.com/office/drawing/2014/main" id="{F6C8C4D4-65E2-E264-DF9D-7F0DB1CD78A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7B02B539-9A03-4117-BF47-5586150D426A}" type="slidenum">
              <a:rPr lang="en-US" altLang="zh-CN" sz="1800"/>
              <a:pPr/>
              <a:t>48</a:t>
            </a:fld>
            <a:endParaRPr lang="en-US" altLang="zh-CN" sz="1800"/>
          </a:p>
        </p:txBody>
      </p:sp>
      <p:sp>
        <p:nvSpPr>
          <p:cNvPr id="53250" name="Rectangle 2">
            <a:extLst>
              <a:ext uri="{FF2B5EF4-FFF2-40B4-BE49-F238E27FC236}">
                <a16:creationId xmlns:a16="http://schemas.microsoft.com/office/drawing/2014/main" id="{7DF3C78C-565C-9D78-5A1E-81308B152C72}"/>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3251" name="Rectangle 3">
            <a:extLst>
              <a:ext uri="{FF2B5EF4-FFF2-40B4-BE49-F238E27FC236}">
                <a16:creationId xmlns:a16="http://schemas.microsoft.com/office/drawing/2014/main" id="{35A743D6-224F-44FC-2B67-1502EB951772}"/>
              </a:ext>
            </a:extLst>
          </p:cNvPr>
          <p:cNvSpPr>
            <a:spLocks noGrp="1" noChangeArrowheads="1"/>
          </p:cNvSpPr>
          <p:nvPr>
            <p:ph idx="1"/>
          </p:nvPr>
        </p:nvSpPr>
        <p:spPr/>
        <p:txBody>
          <a:bodyPr/>
          <a:lstStyle/>
          <a:p>
            <a:pPr eaLnBrk="1" hangingPunct="1"/>
            <a:r>
              <a:rPr lang="zh-CN" altLang="en-US"/>
              <a:t>以上采用了一种符号计算的观点看待大脑的认知模型</a:t>
            </a:r>
          </a:p>
          <a:p>
            <a:pPr lvl="1" eaLnBrk="1" hangingPunct="1"/>
            <a:r>
              <a:rPr lang="zh-CN" altLang="en-US"/>
              <a:t>将认知看成是</a:t>
            </a:r>
            <a:r>
              <a:rPr lang="zh-CN" altLang="en-US" b="1">
                <a:solidFill>
                  <a:srgbClr val="0070C0"/>
                </a:solidFill>
              </a:rPr>
              <a:t>在实际世界的抽象模型上的计算或规划过程</a:t>
            </a:r>
            <a:endParaRPr lang="en-US" altLang="zh-CN" b="1">
              <a:solidFill>
                <a:srgbClr val="0070C0"/>
              </a:solidFill>
            </a:endParaRPr>
          </a:p>
          <a:p>
            <a:pPr lvl="1" eaLnBrk="1" hangingPunct="1">
              <a:buFontTx/>
              <a:buNone/>
            </a:pPr>
            <a:endParaRPr lang="zh-CN" altLang="en-US" b="1">
              <a:solidFill>
                <a:srgbClr val="0070C0"/>
              </a:solidFill>
            </a:endParaRPr>
          </a:p>
          <a:p>
            <a:pPr eaLnBrk="1" hangingPunct="1"/>
            <a:r>
              <a:rPr lang="zh-CN" altLang="en-US"/>
              <a:t>本节引入一种</a:t>
            </a:r>
            <a:r>
              <a:rPr lang="zh-CN" altLang="en-US" b="1">
                <a:solidFill>
                  <a:srgbClr val="0070C0"/>
                </a:solidFill>
              </a:rPr>
              <a:t>面向过程的建模</a:t>
            </a:r>
            <a:r>
              <a:rPr lang="zh-CN" altLang="en-US"/>
              <a:t>方法</a:t>
            </a:r>
          </a:p>
          <a:p>
            <a:pPr lvl="1" eaLnBrk="1" hangingPunct="1"/>
            <a:r>
              <a:rPr lang="zh-CN" altLang="en-US"/>
              <a:t>将大脑看成是一个</a:t>
            </a:r>
            <a:r>
              <a:rPr lang="zh-CN" altLang="en-US" b="1">
                <a:solidFill>
                  <a:srgbClr val="0070C0"/>
                </a:solidFill>
              </a:rPr>
              <a:t>将输入转换为输出的信息处理器</a:t>
            </a:r>
          </a:p>
          <a:p>
            <a:pPr lvl="1" eaLnBrk="1" hangingPunct="1"/>
            <a:endParaRPr lang="zh-CN" altLang="en-US"/>
          </a:p>
          <a:p>
            <a:pPr lvl="1" eaLnBrk="1" hangingPunct="1"/>
            <a:endParaRPr lang="zh-CN" altLang="en-US"/>
          </a:p>
          <a:p>
            <a:pPr lvl="2" eaLnBrk="1" hangingPunct="1"/>
            <a:endParaRPr lang="zh-CN" altLang="en-US"/>
          </a:p>
          <a:p>
            <a:pPr lvl="2" eaLnBrk="1" hangingPunct="1"/>
            <a:r>
              <a:rPr lang="zh-CN" altLang="en-US"/>
              <a:t>输入被编码为一种内部符号形式的表示</a:t>
            </a:r>
          </a:p>
          <a:p>
            <a:pPr lvl="2" eaLnBrk="1" hangingPunct="1"/>
            <a:r>
              <a:rPr lang="zh-CN" altLang="en-US"/>
              <a:t>将信息与存在的知识进行比较</a:t>
            </a:r>
          </a:p>
          <a:p>
            <a:pPr lvl="2" eaLnBrk="1" hangingPunct="1"/>
            <a:r>
              <a:rPr lang="zh-CN" altLang="en-US"/>
              <a:t>在所有匹配的响应中做出决策</a:t>
            </a:r>
          </a:p>
          <a:p>
            <a:pPr lvl="2" eaLnBrk="1" hangingPunct="1"/>
            <a:r>
              <a:rPr lang="zh-CN" altLang="en-US"/>
              <a:t>命令执行机制执行所做出的响应</a:t>
            </a:r>
          </a:p>
        </p:txBody>
      </p:sp>
      <p:graphicFrame>
        <p:nvGraphicFramePr>
          <p:cNvPr id="53252" name="Object 4">
            <a:extLst>
              <a:ext uri="{FF2B5EF4-FFF2-40B4-BE49-F238E27FC236}">
                <a16:creationId xmlns:a16="http://schemas.microsoft.com/office/drawing/2014/main" id="{F367AFF7-AD14-871F-BB43-BCBE549D6033}"/>
              </a:ext>
            </a:extLst>
          </p:cNvPr>
          <p:cNvGraphicFramePr>
            <a:graphicFrameLocks/>
          </p:cNvGraphicFramePr>
          <p:nvPr/>
        </p:nvGraphicFramePr>
        <p:xfrm>
          <a:off x="1116013" y="3214688"/>
          <a:ext cx="6911975" cy="823912"/>
        </p:xfrm>
        <a:graphic>
          <a:graphicData uri="http://schemas.openxmlformats.org/presentationml/2006/ole">
            <mc:AlternateContent xmlns:mc="http://schemas.openxmlformats.org/markup-compatibility/2006">
              <mc:Choice xmlns:v="urn:schemas-microsoft-com:vml" Requires="v">
                <p:oleObj r:id="rId2" imgW="5486400" imgH="655320" progId="Word.Document.8">
                  <p:embed/>
                </p:oleObj>
              </mc:Choice>
              <mc:Fallback>
                <p:oleObj r:id="rId2" imgW="5486400" imgH="655320" progId="Word.Document.8">
                  <p:embed/>
                  <p:pic>
                    <p:nvPicPr>
                      <p:cNvPr id="53252" name="Object 4">
                        <a:extLst>
                          <a:ext uri="{FF2B5EF4-FFF2-40B4-BE49-F238E27FC236}">
                            <a16:creationId xmlns:a16="http://schemas.microsoft.com/office/drawing/2014/main" id="{F367AFF7-AD14-871F-BB43-BCBE549D60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214688"/>
                        <a:ext cx="69119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3">
            <a:extLst>
              <a:ext uri="{FF2B5EF4-FFF2-40B4-BE49-F238E27FC236}">
                <a16:creationId xmlns:a16="http://schemas.microsoft.com/office/drawing/2014/main" id="{223D1BE0-B99E-D37B-55F4-BDA41ADEFE3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AFBBB469-D8D4-4978-A1FF-6BE090889171}" type="slidenum">
              <a:rPr lang="en-US" altLang="zh-CN" sz="1800"/>
              <a:pPr/>
              <a:t>49</a:t>
            </a:fld>
            <a:endParaRPr lang="en-US" altLang="zh-CN" sz="1800"/>
          </a:p>
        </p:txBody>
      </p:sp>
      <p:sp>
        <p:nvSpPr>
          <p:cNvPr id="54274" name="Rectangle 2">
            <a:extLst>
              <a:ext uri="{FF2B5EF4-FFF2-40B4-BE49-F238E27FC236}">
                <a16:creationId xmlns:a16="http://schemas.microsoft.com/office/drawing/2014/main" id="{CD9F681F-3695-D138-23B8-7D1E44B3763C}"/>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4275" name="Rectangle 3">
            <a:extLst>
              <a:ext uri="{FF2B5EF4-FFF2-40B4-BE49-F238E27FC236}">
                <a16:creationId xmlns:a16="http://schemas.microsoft.com/office/drawing/2014/main" id="{05D394D2-898B-0AED-96AE-E5AB9CA6894C}"/>
              </a:ext>
            </a:extLst>
          </p:cNvPr>
          <p:cNvSpPr>
            <a:spLocks noGrp="1" noChangeArrowheads="1"/>
          </p:cNvSpPr>
          <p:nvPr>
            <p:ph idx="1"/>
          </p:nvPr>
        </p:nvSpPr>
        <p:spPr/>
        <p:txBody>
          <a:bodyPr/>
          <a:lstStyle/>
          <a:p>
            <a:pPr eaLnBrk="1" hangingPunct="1"/>
            <a:r>
              <a:rPr lang="zh-CN" altLang="en-US"/>
              <a:t>模型的一个重要作用是用来</a:t>
            </a:r>
            <a:r>
              <a:rPr lang="zh-CN" altLang="en-US" b="1">
                <a:solidFill>
                  <a:srgbClr val="C00000"/>
                </a:solidFill>
              </a:rPr>
              <a:t>预测或评估设计模型</a:t>
            </a:r>
            <a:r>
              <a:rPr lang="zh-CN" altLang="en-US"/>
              <a:t>的性质</a:t>
            </a:r>
          </a:p>
          <a:p>
            <a:pPr lvl="1" eaLnBrk="1" hangingPunct="1"/>
            <a:r>
              <a:rPr lang="zh-CN" altLang="en-US" b="1">
                <a:solidFill>
                  <a:srgbClr val="C00000"/>
                </a:solidFill>
              </a:rPr>
              <a:t>心理模型</a:t>
            </a:r>
            <a:r>
              <a:rPr lang="zh-CN" altLang="en-US"/>
              <a:t>可用于</a:t>
            </a:r>
            <a:r>
              <a:rPr lang="zh-CN" altLang="en-US" b="1">
                <a:solidFill>
                  <a:srgbClr val="0070C0"/>
                </a:solidFill>
              </a:rPr>
              <a:t>预测用户需要多少知识来理解设计</a:t>
            </a:r>
          </a:p>
          <a:p>
            <a:pPr lvl="1" eaLnBrk="1" hangingPunct="1"/>
            <a:r>
              <a:rPr lang="zh-CN" altLang="en-US" b="1">
                <a:solidFill>
                  <a:srgbClr val="C00000"/>
                </a:solidFill>
              </a:rPr>
              <a:t>过程模型</a:t>
            </a:r>
            <a:r>
              <a:rPr lang="zh-CN" altLang="en-US"/>
              <a:t>可用于</a:t>
            </a:r>
            <a:r>
              <a:rPr lang="zh-CN" altLang="en-US" b="1">
                <a:solidFill>
                  <a:srgbClr val="0070C0"/>
                </a:solidFill>
              </a:rPr>
              <a:t>评估任务执行效率和信息处理复杂度</a:t>
            </a:r>
          </a:p>
          <a:p>
            <a:pPr lvl="2" eaLnBrk="1" hangingPunct="1"/>
            <a:r>
              <a:rPr lang="zh-CN" altLang="en-US"/>
              <a:t>例如：感知和响应某个刺激所需的反应时间		</a:t>
            </a:r>
            <a:endParaRPr lang="en-US" altLang="zh-CN"/>
          </a:p>
          <a:p>
            <a:pPr lvl="2" eaLnBrk="1" hangingPunct="1">
              <a:buFont typeface="Wingdings" panose="05000000000000000000" pitchFamily="2" charset="2"/>
              <a:buNone/>
            </a:pPr>
            <a:endParaRPr lang="zh-CN" altLang="en-US"/>
          </a:p>
          <a:p>
            <a:pPr eaLnBrk="1" hangingPunct="1"/>
            <a:r>
              <a:rPr lang="en-US" altLang="zh-CN"/>
              <a:t>Card, Moran, and Newell </a:t>
            </a:r>
            <a:r>
              <a:rPr lang="zh-CN" altLang="en-US"/>
              <a:t>引入了 </a:t>
            </a:r>
            <a:r>
              <a:rPr lang="en-US" altLang="zh-CN" b="1">
                <a:solidFill>
                  <a:srgbClr val="C00000"/>
                </a:solidFill>
              </a:rPr>
              <a:t>Model Human Processor</a:t>
            </a:r>
          </a:p>
          <a:p>
            <a:pPr lvl="1" eaLnBrk="1" hangingPunct="1"/>
            <a:r>
              <a:rPr lang="zh-CN" altLang="en-US"/>
              <a:t>表示了</a:t>
            </a:r>
            <a:r>
              <a:rPr lang="zh-CN" altLang="en-US" b="1">
                <a:solidFill>
                  <a:srgbClr val="0070C0"/>
                </a:solidFill>
              </a:rPr>
              <a:t>一个人机交互过程的信息处理模型</a:t>
            </a:r>
            <a:r>
              <a:rPr lang="zh-CN" altLang="en-US"/>
              <a:t>，包括</a:t>
            </a:r>
          </a:p>
          <a:p>
            <a:pPr lvl="2" eaLnBrk="1" hangingPunct="1"/>
            <a:r>
              <a:rPr lang="zh-CN" altLang="en-US"/>
              <a:t>感知处理器处理来自外部世界的感知刺激</a:t>
            </a:r>
          </a:p>
          <a:p>
            <a:pPr lvl="2" eaLnBrk="1" hangingPunct="1"/>
            <a:r>
              <a:rPr lang="zh-CN" altLang="en-US"/>
              <a:t>运动处理器控制神经动作</a:t>
            </a:r>
          </a:p>
          <a:p>
            <a:pPr lvl="2" eaLnBrk="1" hangingPunct="1"/>
            <a:r>
              <a:rPr lang="zh-CN" altLang="en-US"/>
              <a:t>认知处理器执行符号信息的处理，以及</a:t>
            </a:r>
          </a:p>
          <a:p>
            <a:pPr lvl="2" eaLnBrk="1" hangingPunct="1"/>
            <a:r>
              <a:rPr lang="zh-CN" altLang="en-US"/>
              <a:t>处理器、感知记忆、短期、长期记忆之间的通信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3">
            <a:extLst>
              <a:ext uri="{FF2B5EF4-FFF2-40B4-BE49-F238E27FC236}">
                <a16:creationId xmlns:a16="http://schemas.microsoft.com/office/drawing/2014/main" id="{62A97D30-2232-F7BF-F619-839D26C5FF6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FE05E35C-6802-4A87-B1AC-6E3A137AFFF6}" type="slidenum">
              <a:rPr lang="en-US" altLang="zh-CN" sz="1800"/>
              <a:pPr/>
              <a:t>5</a:t>
            </a:fld>
            <a:endParaRPr lang="en-US" altLang="zh-CN" sz="1800"/>
          </a:p>
        </p:txBody>
      </p:sp>
      <p:sp>
        <p:nvSpPr>
          <p:cNvPr id="9218" name="Rectangle 2">
            <a:extLst>
              <a:ext uri="{FF2B5EF4-FFF2-40B4-BE49-F238E27FC236}">
                <a16:creationId xmlns:a16="http://schemas.microsoft.com/office/drawing/2014/main" id="{25CC8F10-285A-71CA-0408-00D53F4656CC}"/>
              </a:ext>
            </a:extLst>
          </p:cNvPr>
          <p:cNvSpPr>
            <a:spLocks noGrp="1" noChangeArrowheads="1"/>
          </p:cNvSpPr>
          <p:nvPr>
            <p:ph type="title"/>
          </p:nvPr>
        </p:nvSpPr>
        <p:spPr/>
        <p:txBody>
          <a:bodyPr/>
          <a:lstStyle/>
          <a:p>
            <a:pPr eaLnBrk="1" hangingPunct="1"/>
            <a:r>
              <a:rPr lang="en-US" altLang="zh-CN"/>
              <a:t>3.1 </a:t>
            </a:r>
            <a:r>
              <a:rPr lang="zh-CN" altLang="en-US"/>
              <a:t>引言</a:t>
            </a:r>
          </a:p>
        </p:txBody>
      </p:sp>
      <p:sp>
        <p:nvSpPr>
          <p:cNvPr id="9219" name="Rectangle 3">
            <a:extLst>
              <a:ext uri="{FF2B5EF4-FFF2-40B4-BE49-F238E27FC236}">
                <a16:creationId xmlns:a16="http://schemas.microsoft.com/office/drawing/2014/main" id="{FD432E4D-80D8-4062-8404-844B2A3344F4}"/>
              </a:ext>
            </a:extLst>
          </p:cNvPr>
          <p:cNvSpPr>
            <a:spLocks noGrp="1" noChangeArrowheads="1"/>
          </p:cNvSpPr>
          <p:nvPr>
            <p:ph idx="1"/>
          </p:nvPr>
        </p:nvSpPr>
        <p:spPr/>
        <p:txBody>
          <a:bodyPr/>
          <a:lstStyle/>
          <a:p>
            <a:pPr eaLnBrk="1" hangingPunct="1"/>
            <a:r>
              <a:rPr lang="zh-CN" altLang="en-US"/>
              <a:t>本章的主要目标在于</a:t>
            </a:r>
          </a:p>
          <a:p>
            <a:pPr lvl="1" eaLnBrk="1" hangingPunct="1"/>
            <a:r>
              <a:rPr lang="zh-CN" altLang="en-US"/>
              <a:t>解释什么是认知，以及它对交互设计的重要性</a:t>
            </a:r>
          </a:p>
          <a:p>
            <a:pPr lvl="1" eaLnBrk="1" hangingPunct="1"/>
            <a:r>
              <a:rPr lang="zh-CN" altLang="en-US"/>
              <a:t>介绍将人类认知的知识应用于设计的主要方法</a:t>
            </a:r>
          </a:p>
          <a:p>
            <a:pPr lvl="1" eaLnBrk="1" hangingPunct="1"/>
            <a:r>
              <a:rPr lang="zh-CN" altLang="en-US"/>
              <a:t>举例说明认知科学的研究成果有助于设计更有效的产品</a:t>
            </a:r>
          </a:p>
          <a:p>
            <a:pPr lvl="1" eaLnBrk="1" hangingPunct="1"/>
            <a:r>
              <a:rPr lang="zh-CN" altLang="en-US"/>
              <a:t>解释什么是思维模型</a:t>
            </a:r>
          </a:p>
          <a:p>
            <a:pPr lvl="1" eaLnBrk="1" hangingPunct="1"/>
            <a:r>
              <a:rPr lang="zh-CN" altLang="en-US"/>
              <a:t>举例说明一些适用于交互设计的理论框架</a:t>
            </a:r>
          </a:p>
          <a:p>
            <a:pPr lvl="1" eaLnBrk="1" hangingPunct="1"/>
            <a:r>
              <a:rPr lang="zh-CN" altLang="en-US"/>
              <a:t>指导如何导出思维模型，并理解其含义</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3">
            <a:extLst>
              <a:ext uri="{FF2B5EF4-FFF2-40B4-BE49-F238E27FC236}">
                <a16:creationId xmlns:a16="http://schemas.microsoft.com/office/drawing/2014/main" id="{F6D884CA-0205-1849-9C04-7C2B13E5F8B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111CD685-30B7-4793-9460-4A326C161B86}" type="slidenum">
              <a:rPr lang="en-US" altLang="zh-CN" sz="1800"/>
              <a:pPr/>
              <a:t>50</a:t>
            </a:fld>
            <a:endParaRPr lang="en-US" altLang="zh-CN" sz="1800"/>
          </a:p>
        </p:txBody>
      </p:sp>
      <p:sp>
        <p:nvSpPr>
          <p:cNvPr id="55298" name="Rectangle 2">
            <a:extLst>
              <a:ext uri="{FF2B5EF4-FFF2-40B4-BE49-F238E27FC236}">
                <a16:creationId xmlns:a16="http://schemas.microsoft.com/office/drawing/2014/main" id="{283C460D-D013-D11C-EBF1-F3A03D28B67B}"/>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5299" name="Rectangle 3">
            <a:extLst>
              <a:ext uri="{FF2B5EF4-FFF2-40B4-BE49-F238E27FC236}">
                <a16:creationId xmlns:a16="http://schemas.microsoft.com/office/drawing/2014/main" id="{D9BA5390-2481-1536-9620-AD95513FDE6E}"/>
              </a:ext>
            </a:extLst>
          </p:cNvPr>
          <p:cNvSpPr>
            <a:spLocks noGrp="1" noChangeArrowheads="1"/>
          </p:cNvSpPr>
          <p:nvPr>
            <p:ph idx="1"/>
          </p:nvPr>
        </p:nvSpPr>
        <p:spPr>
          <a:xfrm>
            <a:off x="685800" y="1066800"/>
            <a:ext cx="3454400" cy="4419600"/>
          </a:xfrm>
        </p:spPr>
        <p:txBody>
          <a:bodyPr/>
          <a:lstStyle/>
          <a:p>
            <a:pPr lvl="1" eaLnBrk="1" hangingPunct="1"/>
            <a:r>
              <a:rPr lang="zh-CN" altLang="en-US"/>
              <a:t>可</a:t>
            </a:r>
            <a:r>
              <a:rPr lang="zh-CN" altLang="en-US" b="1">
                <a:solidFill>
                  <a:srgbClr val="0070C0"/>
                </a:solidFill>
              </a:rPr>
              <a:t>预测交互时所需的认知过程</a:t>
            </a:r>
            <a:r>
              <a:rPr lang="zh-CN" altLang="en-US"/>
              <a:t>，及</a:t>
            </a:r>
            <a:r>
              <a:rPr lang="zh-CN" altLang="en-US" b="1">
                <a:solidFill>
                  <a:srgbClr val="0070C0"/>
                </a:solidFill>
              </a:rPr>
              <a:t>交互所需的时间</a:t>
            </a:r>
          </a:p>
          <a:p>
            <a:pPr lvl="1" eaLnBrk="1" hangingPunct="1"/>
            <a:r>
              <a:rPr lang="zh-CN" altLang="en-US"/>
              <a:t>成功地应用于基于命令的界面设计模型的评估</a:t>
            </a:r>
          </a:p>
          <a:p>
            <a:pPr lvl="1" eaLnBrk="1" hangingPunct="1"/>
            <a:r>
              <a:rPr lang="zh-CN" altLang="en-US"/>
              <a:t>不适用</a:t>
            </a:r>
            <a:r>
              <a:rPr lang="en-US" altLang="zh-CN"/>
              <a:t>GUI</a:t>
            </a:r>
            <a:r>
              <a:rPr lang="zh-CN" altLang="en-US"/>
              <a:t>，直接操作场合，因未考虑系统输出对用户的影响</a:t>
            </a:r>
          </a:p>
        </p:txBody>
      </p:sp>
      <p:graphicFrame>
        <p:nvGraphicFramePr>
          <p:cNvPr id="55300" name="Object 4">
            <a:extLst>
              <a:ext uri="{FF2B5EF4-FFF2-40B4-BE49-F238E27FC236}">
                <a16:creationId xmlns:a16="http://schemas.microsoft.com/office/drawing/2014/main" id="{F4C063A5-4CEA-9099-28E9-00BF6B7E7F8B}"/>
              </a:ext>
            </a:extLst>
          </p:cNvPr>
          <p:cNvGraphicFramePr>
            <a:graphicFrameLocks/>
          </p:cNvGraphicFramePr>
          <p:nvPr/>
        </p:nvGraphicFramePr>
        <p:xfrm>
          <a:off x="4029075" y="476250"/>
          <a:ext cx="4995863" cy="6265863"/>
        </p:xfrm>
        <a:graphic>
          <a:graphicData uri="http://schemas.openxmlformats.org/presentationml/2006/ole">
            <mc:AlternateContent xmlns:mc="http://schemas.openxmlformats.org/markup-compatibility/2006">
              <mc:Choice xmlns:v="urn:schemas-microsoft-com:vml" Requires="v">
                <p:oleObj r:id="rId2" imgW="3910584" imgH="4904232" progId="Word.Document.8">
                  <p:embed/>
                </p:oleObj>
              </mc:Choice>
              <mc:Fallback>
                <p:oleObj r:id="rId2" imgW="3910584" imgH="4904232" progId="Word.Document.8">
                  <p:embed/>
                  <p:pic>
                    <p:nvPicPr>
                      <p:cNvPr id="55300" name="Object 4">
                        <a:extLst>
                          <a:ext uri="{FF2B5EF4-FFF2-40B4-BE49-F238E27FC236}">
                            <a16:creationId xmlns:a16="http://schemas.microsoft.com/office/drawing/2014/main" id="{F4C063A5-4CEA-9099-28E9-00BF6B7E7F8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075" y="476250"/>
                        <a:ext cx="4995863" cy="626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3">
            <a:extLst>
              <a:ext uri="{FF2B5EF4-FFF2-40B4-BE49-F238E27FC236}">
                <a16:creationId xmlns:a16="http://schemas.microsoft.com/office/drawing/2014/main" id="{B8A2B5FE-5B24-2B2A-4A89-68D796C4B44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964B06BD-F719-4ADE-9D88-2C47AC92868D}" type="slidenum">
              <a:rPr lang="en-US" altLang="zh-CN" sz="1800"/>
              <a:pPr/>
              <a:t>51</a:t>
            </a:fld>
            <a:endParaRPr lang="en-US" altLang="zh-CN" sz="1800"/>
          </a:p>
        </p:txBody>
      </p:sp>
      <p:sp>
        <p:nvSpPr>
          <p:cNvPr id="56322" name="Rectangle 2">
            <a:extLst>
              <a:ext uri="{FF2B5EF4-FFF2-40B4-BE49-F238E27FC236}">
                <a16:creationId xmlns:a16="http://schemas.microsoft.com/office/drawing/2014/main" id="{5FB9F61A-481D-00EB-5140-630DFEB7B9D8}"/>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6323" name="Rectangle 3">
            <a:extLst>
              <a:ext uri="{FF2B5EF4-FFF2-40B4-BE49-F238E27FC236}">
                <a16:creationId xmlns:a16="http://schemas.microsoft.com/office/drawing/2014/main" id="{219EFEA0-2F17-7B88-EC2B-37FF1982AAAC}"/>
              </a:ext>
            </a:extLst>
          </p:cNvPr>
          <p:cNvSpPr>
            <a:spLocks noGrp="1" noChangeArrowheads="1"/>
          </p:cNvSpPr>
          <p:nvPr>
            <p:ph idx="1"/>
          </p:nvPr>
        </p:nvSpPr>
        <p:spPr>
          <a:xfrm>
            <a:off x="85725" y="1009650"/>
            <a:ext cx="7772400" cy="4419600"/>
          </a:xfrm>
        </p:spPr>
        <p:txBody>
          <a:bodyPr/>
          <a:lstStyle/>
          <a:p>
            <a:pPr eaLnBrk="1" hangingPunct="1"/>
            <a:r>
              <a:rPr lang="zh-CN" altLang="en-US"/>
              <a:t>信息处理代表了西方哲学思想，仍是科学思想的主流</a:t>
            </a:r>
          </a:p>
          <a:p>
            <a:pPr lvl="1" eaLnBrk="1" hangingPunct="1"/>
            <a:r>
              <a:rPr lang="zh-CN" altLang="en-US"/>
              <a:t>建立在笛卡尔符号认知的二元论基础之上</a:t>
            </a:r>
          </a:p>
          <a:p>
            <a:pPr lvl="2" eaLnBrk="1" hangingPunct="1"/>
            <a:r>
              <a:rPr lang="zh-CN" altLang="en-US" b="1">
                <a:solidFill>
                  <a:srgbClr val="0070C0"/>
                </a:solidFill>
              </a:rPr>
              <a:t>认知活动完全发生在大脑内部</a:t>
            </a:r>
            <a:r>
              <a:rPr lang="zh-CN" altLang="en-US"/>
              <a:t>（灵与肉的分离）</a:t>
            </a:r>
          </a:p>
          <a:p>
            <a:pPr lvl="2" eaLnBrk="1" hangingPunct="1"/>
            <a:r>
              <a:rPr lang="zh-CN" altLang="en-US"/>
              <a:t>外部环境是心理模型上的符号化表示（意识决定存在）</a:t>
            </a:r>
          </a:p>
          <a:p>
            <a:pPr lvl="2" eaLnBrk="1" hangingPunct="1"/>
            <a:r>
              <a:rPr lang="zh-CN" altLang="en-US"/>
              <a:t>问题求解是该表示上的一个认知过程</a:t>
            </a:r>
          </a:p>
          <a:p>
            <a:pPr lvl="2" eaLnBrk="1" hangingPunct="1"/>
            <a:r>
              <a:rPr lang="zh-CN" altLang="en-US" b="1">
                <a:solidFill>
                  <a:srgbClr val="0070C0"/>
                </a:solidFill>
              </a:rPr>
              <a:t>外部环境只是对内部过程提供了符号输入或刺激</a:t>
            </a:r>
            <a:endParaRPr lang="en-US" altLang="zh-CN" b="1">
              <a:solidFill>
                <a:srgbClr val="0070C0"/>
              </a:solidFill>
            </a:endParaRPr>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否认外部环境对内部认知所起的作用</a:t>
            </a:r>
            <a:endParaRPr lang="en-US" altLang="zh-CN" b="1">
              <a:solidFill>
                <a:srgbClr val="0070C0"/>
              </a:solidFill>
            </a:endParaRPr>
          </a:p>
          <a:p>
            <a:pPr lvl="1" eaLnBrk="1" hangingPunct="1">
              <a:buFontTx/>
              <a:buNone/>
            </a:pPr>
            <a:endParaRPr lang="zh-CN" altLang="en-US"/>
          </a:p>
          <a:p>
            <a:pPr lvl="1" eaLnBrk="1" hangingPunct="1"/>
            <a:r>
              <a:rPr lang="zh-CN" altLang="en-US"/>
              <a:t>著名的 </a:t>
            </a:r>
            <a:r>
              <a:rPr lang="en-US" altLang="zh-CN" b="1">
                <a:solidFill>
                  <a:srgbClr val="C00000"/>
                </a:solidFill>
              </a:rPr>
              <a:t>Turing Testing </a:t>
            </a:r>
            <a:r>
              <a:rPr lang="zh-CN" altLang="en-US"/>
              <a:t>反映了这样的观点</a:t>
            </a:r>
          </a:p>
          <a:p>
            <a:pPr lvl="2" eaLnBrk="1" hangingPunct="1"/>
            <a:r>
              <a:rPr lang="zh-CN" altLang="en-US"/>
              <a:t>为了测试机器是否具有人类的智能，</a:t>
            </a:r>
            <a:r>
              <a:rPr lang="en-US" altLang="zh-CN"/>
              <a:t>Turing</a:t>
            </a:r>
            <a:r>
              <a:rPr lang="zh-CN" altLang="en-US"/>
              <a:t>建议将人和机器关在黑房子里进行提问，如果分不出是人还是机器在回答，则机器具有了人类的认知水平</a:t>
            </a:r>
          </a:p>
          <a:p>
            <a:pPr lvl="2" eaLnBrk="1" hangingPunct="1"/>
            <a:r>
              <a:rPr lang="zh-CN" altLang="en-US"/>
              <a:t>表面上排除了外部干扰，实质上不承认其作用</a:t>
            </a:r>
          </a:p>
        </p:txBody>
      </p:sp>
      <p:pic>
        <p:nvPicPr>
          <p:cNvPr id="56324" name="Picture 5">
            <a:extLst>
              <a:ext uri="{FF2B5EF4-FFF2-40B4-BE49-F238E27FC236}">
                <a16:creationId xmlns:a16="http://schemas.microsoft.com/office/drawing/2014/main" id="{5C938CCB-B0AD-B557-3058-10E25D8C3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63" y="2603500"/>
            <a:ext cx="217170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3">
            <a:extLst>
              <a:ext uri="{FF2B5EF4-FFF2-40B4-BE49-F238E27FC236}">
                <a16:creationId xmlns:a16="http://schemas.microsoft.com/office/drawing/2014/main" id="{5FBCF3E3-7738-BCD1-C5DA-34F87F35F3F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783ACCAA-4D31-4D94-8BD4-12FE264D5E85}" type="slidenum">
              <a:rPr lang="en-US" altLang="zh-CN" sz="1800"/>
              <a:pPr/>
              <a:t>52</a:t>
            </a:fld>
            <a:endParaRPr lang="en-US" altLang="zh-CN" sz="1800"/>
          </a:p>
        </p:txBody>
      </p:sp>
      <p:sp>
        <p:nvSpPr>
          <p:cNvPr id="57346" name="Rectangle 2">
            <a:extLst>
              <a:ext uri="{FF2B5EF4-FFF2-40B4-BE49-F238E27FC236}">
                <a16:creationId xmlns:a16="http://schemas.microsoft.com/office/drawing/2014/main" id="{E8AA793E-E6B0-7F8E-806A-BAFDDAD3F8B1}"/>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7347" name="Rectangle 3">
            <a:extLst>
              <a:ext uri="{FF2B5EF4-FFF2-40B4-BE49-F238E27FC236}">
                <a16:creationId xmlns:a16="http://schemas.microsoft.com/office/drawing/2014/main" id="{FCB7BA73-554E-244D-943E-9CF0225FFF79}"/>
              </a:ext>
            </a:extLst>
          </p:cNvPr>
          <p:cNvSpPr>
            <a:spLocks noGrp="1" noChangeArrowheads="1"/>
          </p:cNvSpPr>
          <p:nvPr>
            <p:ph idx="1"/>
          </p:nvPr>
        </p:nvSpPr>
        <p:spPr>
          <a:xfrm>
            <a:off x="685800" y="1066800"/>
            <a:ext cx="7918450" cy="4594225"/>
          </a:xfrm>
        </p:spPr>
        <p:txBody>
          <a:bodyPr/>
          <a:lstStyle/>
          <a:p>
            <a:pPr eaLnBrk="1" hangingPunct="1">
              <a:lnSpc>
                <a:spcPct val="130000"/>
              </a:lnSpc>
            </a:pPr>
            <a:r>
              <a:rPr lang="zh-CN" altLang="en-US"/>
              <a:t>本教材上举例说明</a:t>
            </a:r>
            <a:r>
              <a:rPr lang="zh-CN" altLang="en-US" b="1">
                <a:solidFill>
                  <a:srgbClr val="0070C0"/>
                </a:solidFill>
              </a:rPr>
              <a:t>外部环境的作用</a:t>
            </a:r>
            <a:r>
              <a:rPr lang="zh-CN" altLang="en-US"/>
              <a:t>，但不具说服力</a:t>
            </a:r>
          </a:p>
          <a:p>
            <a:pPr lvl="1" eaLnBrk="1" hangingPunct="1">
              <a:lnSpc>
                <a:spcPct val="130000"/>
              </a:lnSpc>
            </a:pPr>
            <a:r>
              <a:rPr lang="zh-CN" altLang="en-US"/>
              <a:t>例如：</a:t>
            </a:r>
            <a:r>
              <a:rPr lang="zh-CN" altLang="en-US">
                <a:solidFill>
                  <a:srgbClr val="0070C0"/>
                </a:solidFill>
              </a:rPr>
              <a:t>利用环境线索回家</a:t>
            </a:r>
            <a:r>
              <a:rPr lang="zh-CN" altLang="en-US"/>
              <a:t>，找东西都是已知问题</a:t>
            </a:r>
          </a:p>
          <a:p>
            <a:pPr lvl="1" eaLnBrk="1" hangingPunct="1">
              <a:lnSpc>
                <a:spcPct val="130000"/>
              </a:lnSpc>
            </a:pPr>
            <a:r>
              <a:rPr lang="zh-CN" altLang="en-US"/>
              <a:t>反驳意见可以说问题求解的知识已在记忆中，只是利用识别来取代回忆，而识别是出现在大脑中的记忆过程</a:t>
            </a:r>
            <a:endParaRPr lang="en-US" altLang="zh-CN"/>
          </a:p>
          <a:p>
            <a:pPr lvl="1" eaLnBrk="1" hangingPunct="1">
              <a:lnSpc>
                <a:spcPct val="130000"/>
              </a:lnSpc>
              <a:buFontTx/>
              <a:buNone/>
            </a:pPr>
            <a:endParaRPr lang="zh-CN" altLang="en-US"/>
          </a:p>
          <a:p>
            <a:pPr eaLnBrk="1" hangingPunct="1">
              <a:lnSpc>
                <a:spcPct val="130000"/>
              </a:lnSpc>
            </a:pPr>
            <a:r>
              <a:rPr lang="zh-CN" altLang="en-US"/>
              <a:t>必须说明</a:t>
            </a:r>
            <a:r>
              <a:rPr lang="zh-CN" altLang="en-US" b="1">
                <a:solidFill>
                  <a:srgbClr val="0070C0"/>
                </a:solidFill>
              </a:rPr>
              <a:t>环境提供的信息帮助求解了未知问题</a:t>
            </a:r>
          </a:p>
          <a:p>
            <a:pPr lvl="1" eaLnBrk="1" hangingPunct="1">
              <a:lnSpc>
                <a:spcPct val="130000"/>
              </a:lnSpc>
            </a:pPr>
            <a:r>
              <a:rPr lang="zh-CN" altLang="en-US" sz="2000"/>
              <a:t>例如：</a:t>
            </a:r>
            <a:r>
              <a:rPr lang="en-US" altLang="zh-CN" sz="2000"/>
              <a:t>Norman</a:t>
            </a:r>
            <a:r>
              <a:rPr lang="zh-CN" altLang="en-US" sz="2000"/>
              <a:t>的博士生、原中科大</a:t>
            </a:r>
            <a:r>
              <a:rPr lang="en-US" altLang="zh-CN" sz="2000"/>
              <a:t>77</a:t>
            </a:r>
            <a:r>
              <a:rPr lang="zh-CN" altLang="en-US" sz="2000"/>
              <a:t>级少年班张佳杰的实验</a:t>
            </a:r>
          </a:p>
          <a:p>
            <a:pPr lvl="1" eaLnBrk="1" hangingPunct="1">
              <a:lnSpc>
                <a:spcPct val="130000"/>
              </a:lnSpc>
              <a:buFontTx/>
              <a:buNone/>
            </a:pPr>
            <a:r>
              <a:rPr lang="zh-CN" altLang="en-US" sz="1800"/>
              <a:t>	抢</a:t>
            </a:r>
            <a:r>
              <a:rPr lang="en-US" altLang="zh-CN" sz="1800"/>
              <a:t>15</a:t>
            </a:r>
            <a:r>
              <a:rPr lang="zh-CN" altLang="en-US" sz="1800"/>
              <a:t>游戏：有</a:t>
            </a:r>
            <a:r>
              <a:rPr lang="en-US" altLang="zh-CN" sz="1800"/>
              <a:t>9</a:t>
            </a:r>
            <a:r>
              <a:rPr lang="zh-CN" altLang="en-US" sz="1800"/>
              <a:t>个数字 </a:t>
            </a:r>
            <a:r>
              <a:rPr lang="en-US" altLang="zh-CN" sz="1800"/>
              <a:t>1, 2, 3, 4, 5, 6,7, 8, 9</a:t>
            </a:r>
            <a:r>
              <a:rPr lang="zh-CN" altLang="en-US" sz="1800"/>
              <a:t>。两个玩家轮流拿出一个数字。拿过的不能再放回。第一个拿到</a:t>
            </a:r>
            <a:r>
              <a:rPr lang="en-US" altLang="zh-CN" sz="1800"/>
              <a:t>3</a:t>
            </a:r>
            <a:r>
              <a:rPr lang="zh-CN" altLang="en-US" sz="1800"/>
              <a:t>个数字，其和为</a:t>
            </a:r>
            <a:r>
              <a:rPr lang="en-US" altLang="zh-CN" sz="1800"/>
              <a:t>15</a:t>
            </a:r>
            <a:r>
              <a:rPr lang="zh-CN" altLang="en-US" sz="1800"/>
              <a:t>的赢。</a:t>
            </a:r>
          </a:p>
          <a:p>
            <a:pPr lvl="1" eaLnBrk="1" hangingPunct="1">
              <a:lnSpc>
                <a:spcPct val="130000"/>
              </a:lnSpc>
            </a:pPr>
            <a:r>
              <a:rPr lang="zh-CN" altLang="en-US" sz="1800"/>
              <a:t>假定</a:t>
            </a:r>
            <a:r>
              <a:rPr lang="en-US" altLang="zh-CN" sz="1800"/>
              <a:t>:  </a:t>
            </a:r>
            <a:r>
              <a:rPr lang="zh-CN" altLang="en-US" sz="1800"/>
              <a:t>甲        </a:t>
            </a:r>
            <a:r>
              <a:rPr lang="en-US" altLang="zh-CN" sz="1800"/>
              <a:t>8     5     4     </a:t>
            </a:r>
            <a:r>
              <a:rPr lang="zh-CN" altLang="en-US" sz="1800"/>
              <a:t>为了回答这个问题，你需要记住多少</a:t>
            </a:r>
          </a:p>
          <a:p>
            <a:pPr lvl="1" eaLnBrk="1" hangingPunct="1">
              <a:lnSpc>
                <a:spcPct val="130000"/>
              </a:lnSpc>
              <a:buFontTx/>
              <a:buNone/>
            </a:pPr>
            <a:r>
              <a:rPr lang="zh-CN" altLang="en-US" sz="1800"/>
              <a:t>		         乙        </a:t>
            </a:r>
            <a:r>
              <a:rPr lang="en-US" altLang="zh-CN" sz="1800"/>
              <a:t>2     3    </a:t>
            </a:r>
            <a:r>
              <a:rPr lang="zh-CN" altLang="en-US" sz="1800"/>
              <a:t>？   多少事实和规则，如何建模和计算</a:t>
            </a:r>
            <a:r>
              <a:rPr lang="zh-CN" altLang="en-US" sz="200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3">
            <a:extLst>
              <a:ext uri="{FF2B5EF4-FFF2-40B4-BE49-F238E27FC236}">
                <a16:creationId xmlns:a16="http://schemas.microsoft.com/office/drawing/2014/main" id="{F1D475FD-7534-D9B9-B8F7-56D08E175C0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5B7ECCAF-F5C4-412F-89BF-0D443DDFDCFE}" type="slidenum">
              <a:rPr lang="en-US" altLang="zh-CN" sz="1800"/>
              <a:pPr/>
              <a:t>53</a:t>
            </a:fld>
            <a:endParaRPr lang="en-US" altLang="zh-CN" sz="1800"/>
          </a:p>
        </p:txBody>
      </p:sp>
      <p:sp>
        <p:nvSpPr>
          <p:cNvPr id="58370" name="Rectangle 2">
            <a:extLst>
              <a:ext uri="{FF2B5EF4-FFF2-40B4-BE49-F238E27FC236}">
                <a16:creationId xmlns:a16="http://schemas.microsoft.com/office/drawing/2014/main" id="{F49FE360-806D-89F1-7ED6-669AD1B3FEC2}"/>
              </a:ext>
            </a:extLst>
          </p:cNvPr>
          <p:cNvSpPr>
            <a:spLocks noGrp="1" noChangeArrowheads="1"/>
          </p:cNvSpPr>
          <p:nvPr>
            <p:ph type="title"/>
          </p:nvPr>
        </p:nvSpPr>
        <p:spPr/>
        <p:txBody>
          <a:bodyPr/>
          <a:lstStyle/>
          <a:p>
            <a:pPr eaLnBrk="1" hangingPunct="1"/>
            <a:r>
              <a:rPr lang="en-US" altLang="zh-CN"/>
              <a:t>3.4.2 </a:t>
            </a:r>
            <a:r>
              <a:rPr lang="zh-CN" altLang="en-US"/>
              <a:t>信息处理</a:t>
            </a:r>
          </a:p>
        </p:txBody>
      </p:sp>
      <p:sp>
        <p:nvSpPr>
          <p:cNvPr id="58371" name="Rectangle 3">
            <a:extLst>
              <a:ext uri="{FF2B5EF4-FFF2-40B4-BE49-F238E27FC236}">
                <a16:creationId xmlns:a16="http://schemas.microsoft.com/office/drawing/2014/main" id="{89598895-3CA7-B918-F4D9-D4FE2EB79BA9}"/>
              </a:ext>
            </a:extLst>
          </p:cNvPr>
          <p:cNvSpPr>
            <a:spLocks noGrp="1" noChangeArrowheads="1"/>
          </p:cNvSpPr>
          <p:nvPr>
            <p:ph idx="1"/>
          </p:nvPr>
        </p:nvSpPr>
        <p:spPr>
          <a:xfrm>
            <a:off x="685800" y="1066800"/>
            <a:ext cx="5110163" cy="4594225"/>
          </a:xfrm>
        </p:spPr>
        <p:txBody>
          <a:bodyPr/>
          <a:lstStyle/>
          <a:p>
            <a:pPr lvl="1" eaLnBrk="1" hangingPunct="1"/>
            <a:r>
              <a:rPr lang="en-US" altLang="zh-CN">
                <a:ea typeface="SimHei" panose="02010609060101010101" pitchFamily="49" charset="-122"/>
              </a:rPr>
              <a:t>Tic-Tac-Toe</a:t>
            </a:r>
            <a:r>
              <a:rPr lang="zh-CN" altLang="en-US"/>
              <a:t>游戏</a:t>
            </a:r>
          </a:p>
          <a:p>
            <a:pPr lvl="2" eaLnBrk="1" hangingPunct="1"/>
            <a:r>
              <a:rPr lang="zh-CN" altLang="en-US"/>
              <a:t>假定：甲	  </a:t>
            </a:r>
            <a:r>
              <a:rPr lang="en-US" altLang="zh-CN"/>
              <a:t>X	</a:t>
            </a:r>
          </a:p>
          <a:p>
            <a:pPr lvl="4" eaLnBrk="1" hangingPunct="1">
              <a:buFontTx/>
              <a:buNone/>
            </a:pPr>
            <a:r>
              <a:rPr lang="en-US" altLang="zh-CN"/>
              <a:t> </a:t>
            </a:r>
            <a:r>
              <a:rPr lang="zh-CN" altLang="en-US" sz="2000"/>
              <a:t>乙           </a:t>
            </a:r>
            <a:r>
              <a:rPr lang="en-US" altLang="zh-CN" sz="2000"/>
              <a:t>O</a:t>
            </a:r>
          </a:p>
          <a:p>
            <a:pPr lvl="2" eaLnBrk="1" hangingPunct="1"/>
            <a:r>
              <a:rPr lang="zh-CN" altLang="en-US"/>
              <a:t>三个连成一排的赢</a:t>
            </a:r>
            <a:endParaRPr lang="en-US" altLang="zh-CN"/>
          </a:p>
          <a:p>
            <a:pPr lvl="2" eaLnBrk="1" hangingPunct="1">
              <a:buFont typeface="Wingdings" panose="05000000000000000000" pitchFamily="2" charset="2"/>
              <a:buNone/>
            </a:pPr>
            <a:endParaRPr lang="zh-CN" altLang="en-US"/>
          </a:p>
          <a:p>
            <a:pPr lvl="1" eaLnBrk="1" hangingPunct="1"/>
            <a:r>
              <a:rPr lang="zh-CN" altLang="en-US"/>
              <a:t>事实上，两者具有相同的问题空间</a:t>
            </a:r>
          </a:p>
          <a:p>
            <a:pPr lvl="2" eaLnBrk="1" hangingPunct="1"/>
            <a:r>
              <a:rPr lang="zh-CN" altLang="en-US"/>
              <a:t>说明两者所需的知识没有改变</a:t>
            </a:r>
          </a:p>
          <a:p>
            <a:pPr lvl="2" eaLnBrk="1" hangingPunct="1"/>
            <a:r>
              <a:rPr lang="zh-CN" altLang="en-US"/>
              <a:t>前者的问题表示没有提供求解的信息，需要记忆、建模和计算</a:t>
            </a:r>
          </a:p>
          <a:p>
            <a:pPr lvl="2" eaLnBrk="1" hangingPunct="1"/>
            <a:r>
              <a:rPr lang="zh-CN" altLang="en-US"/>
              <a:t>后者的问题表示蕴涵了求解所需的事实和规则</a:t>
            </a:r>
          </a:p>
          <a:p>
            <a:pPr lvl="2" eaLnBrk="1" hangingPunct="1"/>
            <a:r>
              <a:rPr lang="zh-CN" altLang="en-US"/>
              <a:t>人类的感知系统可直接拾取和利用这些知识（张称为</a:t>
            </a:r>
            <a:r>
              <a:rPr lang="zh-CN" altLang="en-US" b="1">
                <a:solidFill>
                  <a:srgbClr val="0070C0"/>
                </a:solidFill>
              </a:rPr>
              <a:t>感知问题求解</a:t>
            </a:r>
            <a:r>
              <a:rPr lang="zh-CN" altLang="en-US"/>
              <a:t>）</a:t>
            </a:r>
          </a:p>
        </p:txBody>
      </p:sp>
      <p:grpSp>
        <p:nvGrpSpPr>
          <p:cNvPr id="58372" name="Group 4">
            <a:extLst>
              <a:ext uri="{FF2B5EF4-FFF2-40B4-BE49-F238E27FC236}">
                <a16:creationId xmlns:a16="http://schemas.microsoft.com/office/drawing/2014/main" id="{7290BDE6-6CE4-AC40-B5AB-1C4ED0F759D5}"/>
              </a:ext>
            </a:extLst>
          </p:cNvPr>
          <p:cNvGrpSpPr>
            <a:grpSpLocks/>
          </p:cNvGrpSpPr>
          <p:nvPr/>
        </p:nvGrpSpPr>
        <p:grpSpPr bwMode="auto">
          <a:xfrm>
            <a:off x="5364163" y="476250"/>
            <a:ext cx="3200400" cy="2362200"/>
            <a:chOff x="864" y="1714"/>
            <a:chExt cx="2016" cy="1502"/>
          </a:xfrm>
        </p:grpSpPr>
        <p:sp>
          <p:nvSpPr>
            <p:cNvPr id="58373" name="Line 5">
              <a:extLst>
                <a:ext uri="{FF2B5EF4-FFF2-40B4-BE49-F238E27FC236}">
                  <a16:creationId xmlns:a16="http://schemas.microsoft.com/office/drawing/2014/main" id="{66F7E08D-4DC1-2080-FC22-FB61E14BA8F9}"/>
                </a:ext>
              </a:extLst>
            </p:cNvPr>
            <p:cNvSpPr>
              <a:spLocks noChangeShapeType="1"/>
            </p:cNvSpPr>
            <p:nvPr/>
          </p:nvSpPr>
          <p:spPr bwMode="auto">
            <a:xfrm>
              <a:off x="864" y="2208"/>
              <a:ext cx="20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4" name="Line 6">
              <a:extLst>
                <a:ext uri="{FF2B5EF4-FFF2-40B4-BE49-F238E27FC236}">
                  <a16:creationId xmlns:a16="http://schemas.microsoft.com/office/drawing/2014/main" id="{B6DB542F-776D-8820-8D38-BB27183F3D51}"/>
                </a:ext>
              </a:extLst>
            </p:cNvPr>
            <p:cNvSpPr>
              <a:spLocks noChangeShapeType="1"/>
            </p:cNvSpPr>
            <p:nvPr/>
          </p:nvSpPr>
          <p:spPr bwMode="auto">
            <a:xfrm>
              <a:off x="864" y="2736"/>
              <a:ext cx="20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5" name="Line 7">
              <a:extLst>
                <a:ext uri="{FF2B5EF4-FFF2-40B4-BE49-F238E27FC236}">
                  <a16:creationId xmlns:a16="http://schemas.microsoft.com/office/drawing/2014/main" id="{D3C64822-DCE6-AF23-868A-29459AFCFE4F}"/>
                </a:ext>
              </a:extLst>
            </p:cNvPr>
            <p:cNvSpPr>
              <a:spLocks noChangeShapeType="1"/>
            </p:cNvSpPr>
            <p:nvPr/>
          </p:nvSpPr>
          <p:spPr bwMode="auto">
            <a:xfrm>
              <a:off x="1488" y="1776"/>
              <a:ext cx="0" cy="14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8">
              <a:extLst>
                <a:ext uri="{FF2B5EF4-FFF2-40B4-BE49-F238E27FC236}">
                  <a16:creationId xmlns:a16="http://schemas.microsoft.com/office/drawing/2014/main" id="{978E02F2-7975-6BA0-7065-60FC18E95A9A}"/>
                </a:ext>
              </a:extLst>
            </p:cNvPr>
            <p:cNvSpPr>
              <a:spLocks noChangeShapeType="1"/>
            </p:cNvSpPr>
            <p:nvPr/>
          </p:nvSpPr>
          <p:spPr bwMode="auto">
            <a:xfrm>
              <a:off x="2160" y="1776"/>
              <a:ext cx="0" cy="14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Text Box 9">
              <a:extLst>
                <a:ext uri="{FF2B5EF4-FFF2-40B4-BE49-F238E27FC236}">
                  <a16:creationId xmlns:a16="http://schemas.microsoft.com/office/drawing/2014/main" id="{F9F0FD51-EBBA-4966-A0D7-B11742D60C6D}"/>
                </a:ext>
              </a:extLst>
            </p:cNvPr>
            <p:cNvSpPr txBox="1">
              <a:spLocks noChangeArrowheads="1"/>
            </p:cNvSpPr>
            <p:nvPr/>
          </p:nvSpPr>
          <p:spPr bwMode="auto">
            <a:xfrm>
              <a:off x="1094" y="1740"/>
              <a:ext cx="24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t>x</a:t>
              </a:r>
            </a:p>
          </p:txBody>
        </p:sp>
        <p:sp>
          <p:nvSpPr>
            <p:cNvPr id="58378" name="Text Box 10">
              <a:extLst>
                <a:ext uri="{FF2B5EF4-FFF2-40B4-BE49-F238E27FC236}">
                  <a16:creationId xmlns:a16="http://schemas.microsoft.com/office/drawing/2014/main" id="{38C2B593-A976-BF1B-8D12-1E3EE81815D6}"/>
                </a:ext>
              </a:extLst>
            </p:cNvPr>
            <p:cNvSpPr txBox="1">
              <a:spLocks noChangeArrowheads="1"/>
            </p:cNvSpPr>
            <p:nvPr/>
          </p:nvSpPr>
          <p:spPr bwMode="auto">
            <a:xfrm>
              <a:off x="2448" y="1714"/>
              <a:ext cx="2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t>x</a:t>
              </a:r>
            </a:p>
          </p:txBody>
        </p:sp>
        <p:sp>
          <p:nvSpPr>
            <p:cNvPr id="58379" name="Text Box 11">
              <a:extLst>
                <a:ext uri="{FF2B5EF4-FFF2-40B4-BE49-F238E27FC236}">
                  <a16:creationId xmlns:a16="http://schemas.microsoft.com/office/drawing/2014/main" id="{D3C4ED71-419A-FE94-B90E-663D248C49B4}"/>
                </a:ext>
              </a:extLst>
            </p:cNvPr>
            <p:cNvSpPr txBox="1">
              <a:spLocks noChangeArrowheads="1"/>
            </p:cNvSpPr>
            <p:nvPr/>
          </p:nvSpPr>
          <p:spPr bwMode="auto">
            <a:xfrm>
              <a:off x="1680" y="1728"/>
              <a:ext cx="24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t>o</a:t>
              </a:r>
            </a:p>
          </p:txBody>
        </p:sp>
        <p:sp>
          <p:nvSpPr>
            <p:cNvPr id="58380" name="Text Box 12">
              <a:extLst>
                <a:ext uri="{FF2B5EF4-FFF2-40B4-BE49-F238E27FC236}">
                  <a16:creationId xmlns:a16="http://schemas.microsoft.com/office/drawing/2014/main" id="{6B075703-4A05-1221-55F1-3D45D93F5E56}"/>
                </a:ext>
              </a:extLst>
            </p:cNvPr>
            <p:cNvSpPr txBox="1">
              <a:spLocks noChangeArrowheads="1"/>
            </p:cNvSpPr>
            <p:nvPr/>
          </p:nvSpPr>
          <p:spPr bwMode="auto">
            <a:xfrm>
              <a:off x="1104" y="2784"/>
              <a:ext cx="2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t>o</a:t>
              </a:r>
            </a:p>
          </p:txBody>
        </p:sp>
        <p:sp>
          <p:nvSpPr>
            <p:cNvPr id="58381" name="Text Box 13">
              <a:extLst>
                <a:ext uri="{FF2B5EF4-FFF2-40B4-BE49-F238E27FC236}">
                  <a16:creationId xmlns:a16="http://schemas.microsoft.com/office/drawing/2014/main" id="{BB3A999F-3E36-DF30-3BB5-6E17025EB58A}"/>
                </a:ext>
              </a:extLst>
            </p:cNvPr>
            <p:cNvSpPr txBox="1">
              <a:spLocks noChangeArrowheads="1"/>
            </p:cNvSpPr>
            <p:nvPr/>
          </p:nvSpPr>
          <p:spPr bwMode="auto">
            <a:xfrm>
              <a:off x="1728" y="2305"/>
              <a:ext cx="2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t>x</a:t>
              </a:r>
            </a:p>
          </p:txBody>
        </p:sp>
      </p:grpSp>
      <p:grpSp>
        <p:nvGrpSpPr>
          <p:cNvPr id="3" name="Group 24">
            <a:extLst>
              <a:ext uri="{FF2B5EF4-FFF2-40B4-BE49-F238E27FC236}">
                <a16:creationId xmlns:a16="http://schemas.microsoft.com/office/drawing/2014/main" id="{6A3FA9F1-3CE1-7BA5-83E7-CFC943E8C2B6}"/>
              </a:ext>
            </a:extLst>
          </p:cNvPr>
          <p:cNvGrpSpPr>
            <a:grpSpLocks/>
          </p:cNvGrpSpPr>
          <p:nvPr/>
        </p:nvGrpSpPr>
        <p:grpSpPr bwMode="auto">
          <a:xfrm>
            <a:off x="5580063" y="3213100"/>
            <a:ext cx="3200400" cy="2362200"/>
            <a:chOff x="2880" y="1488"/>
            <a:chExt cx="2016" cy="1488"/>
          </a:xfrm>
        </p:grpSpPr>
        <p:sp>
          <p:nvSpPr>
            <p:cNvPr id="58383" name="Line 25">
              <a:extLst>
                <a:ext uri="{FF2B5EF4-FFF2-40B4-BE49-F238E27FC236}">
                  <a16:creationId xmlns:a16="http://schemas.microsoft.com/office/drawing/2014/main" id="{E3C3CAC0-5086-F1A6-EBD2-0DC0120C77F0}"/>
                </a:ext>
              </a:extLst>
            </p:cNvPr>
            <p:cNvSpPr>
              <a:spLocks noChangeShapeType="1"/>
            </p:cNvSpPr>
            <p:nvPr/>
          </p:nvSpPr>
          <p:spPr bwMode="auto">
            <a:xfrm>
              <a:off x="2880" y="1977"/>
              <a:ext cx="20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84" name="Line 26">
              <a:extLst>
                <a:ext uri="{FF2B5EF4-FFF2-40B4-BE49-F238E27FC236}">
                  <a16:creationId xmlns:a16="http://schemas.microsoft.com/office/drawing/2014/main" id="{1AEC49F6-0485-062B-4C9B-EFF0D89E2D16}"/>
                </a:ext>
              </a:extLst>
            </p:cNvPr>
            <p:cNvSpPr>
              <a:spLocks noChangeShapeType="1"/>
            </p:cNvSpPr>
            <p:nvPr/>
          </p:nvSpPr>
          <p:spPr bwMode="auto">
            <a:xfrm>
              <a:off x="2880" y="2500"/>
              <a:ext cx="20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85" name="Line 27">
              <a:extLst>
                <a:ext uri="{FF2B5EF4-FFF2-40B4-BE49-F238E27FC236}">
                  <a16:creationId xmlns:a16="http://schemas.microsoft.com/office/drawing/2014/main" id="{A9EB1567-16E2-CE1A-3914-10FC251497C6}"/>
                </a:ext>
              </a:extLst>
            </p:cNvPr>
            <p:cNvSpPr>
              <a:spLocks noChangeShapeType="1"/>
            </p:cNvSpPr>
            <p:nvPr/>
          </p:nvSpPr>
          <p:spPr bwMode="auto">
            <a:xfrm>
              <a:off x="3504" y="1549"/>
              <a:ext cx="0" cy="14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86" name="Line 28">
              <a:extLst>
                <a:ext uri="{FF2B5EF4-FFF2-40B4-BE49-F238E27FC236}">
                  <a16:creationId xmlns:a16="http://schemas.microsoft.com/office/drawing/2014/main" id="{B6F0669D-EB90-0E0C-17C2-1937CE368C66}"/>
                </a:ext>
              </a:extLst>
            </p:cNvPr>
            <p:cNvSpPr>
              <a:spLocks noChangeShapeType="1"/>
            </p:cNvSpPr>
            <p:nvPr/>
          </p:nvSpPr>
          <p:spPr bwMode="auto">
            <a:xfrm>
              <a:off x="4176" y="1549"/>
              <a:ext cx="0" cy="14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87" name="Text Box 29">
              <a:extLst>
                <a:ext uri="{FF2B5EF4-FFF2-40B4-BE49-F238E27FC236}">
                  <a16:creationId xmlns:a16="http://schemas.microsoft.com/office/drawing/2014/main" id="{E5B5B2D1-0D37-1F9E-CCCE-46777914D134}"/>
                </a:ext>
              </a:extLst>
            </p:cNvPr>
            <p:cNvSpPr txBox="1">
              <a:spLocks noChangeArrowheads="1"/>
            </p:cNvSpPr>
            <p:nvPr/>
          </p:nvSpPr>
          <p:spPr bwMode="auto">
            <a:xfrm>
              <a:off x="3110" y="1514"/>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solidFill>
                    <a:srgbClr val="FF3300"/>
                  </a:solidFill>
                </a:rPr>
                <a:t>4</a:t>
              </a:r>
            </a:p>
          </p:txBody>
        </p:sp>
        <p:sp>
          <p:nvSpPr>
            <p:cNvPr id="58388" name="Text Box 30">
              <a:extLst>
                <a:ext uri="{FF2B5EF4-FFF2-40B4-BE49-F238E27FC236}">
                  <a16:creationId xmlns:a16="http://schemas.microsoft.com/office/drawing/2014/main" id="{8AC0A915-5A2D-6813-D620-9FE7A5AA2251}"/>
                </a:ext>
              </a:extLst>
            </p:cNvPr>
            <p:cNvSpPr txBox="1">
              <a:spLocks noChangeArrowheads="1"/>
            </p:cNvSpPr>
            <p:nvPr/>
          </p:nvSpPr>
          <p:spPr bwMode="auto">
            <a:xfrm>
              <a:off x="4464" y="1488"/>
              <a:ext cx="24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solidFill>
                    <a:srgbClr val="FF3300"/>
                  </a:solidFill>
                </a:rPr>
                <a:t>8</a:t>
              </a:r>
            </a:p>
          </p:txBody>
        </p:sp>
        <p:sp>
          <p:nvSpPr>
            <p:cNvPr id="58389" name="Text Box 31">
              <a:extLst>
                <a:ext uri="{FF2B5EF4-FFF2-40B4-BE49-F238E27FC236}">
                  <a16:creationId xmlns:a16="http://schemas.microsoft.com/office/drawing/2014/main" id="{5CCFEF9A-8FB2-00CA-B35E-931DE89AF400}"/>
                </a:ext>
              </a:extLst>
            </p:cNvPr>
            <p:cNvSpPr txBox="1">
              <a:spLocks noChangeArrowheads="1"/>
            </p:cNvSpPr>
            <p:nvPr/>
          </p:nvSpPr>
          <p:spPr bwMode="auto">
            <a:xfrm>
              <a:off x="3696" y="150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solidFill>
                    <a:schemeClr val="accent2"/>
                  </a:solidFill>
                </a:rPr>
                <a:t>3</a:t>
              </a:r>
            </a:p>
          </p:txBody>
        </p:sp>
        <p:sp>
          <p:nvSpPr>
            <p:cNvPr id="58390" name="Text Box 32">
              <a:extLst>
                <a:ext uri="{FF2B5EF4-FFF2-40B4-BE49-F238E27FC236}">
                  <a16:creationId xmlns:a16="http://schemas.microsoft.com/office/drawing/2014/main" id="{A331DADF-5B07-CAD3-D961-70A483C63AD4}"/>
                </a:ext>
              </a:extLst>
            </p:cNvPr>
            <p:cNvSpPr txBox="1">
              <a:spLocks noChangeArrowheads="1"/>
            </p:cNvSpPr>
            <p:nvPr/>
          </p:nvSpPr>
          <p:spPr bwMode="auto">
            <a:xfrm>
              <a:off x="3120" y="261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solidFill>
                    <a:schemeClr val="accent2"/>
                  </a:solidFill>
                </a:rPr>
                <a:t>2</a:t>
              </a:r>
            </a:p>
          </p:txBody>
        </p:sp>
        <p:sp>
          <p:nvSpPr>
            <p:cNvPr id="58391" name="Text Box 33">
              <a:extLst>
                <a:ext uri="{FF2B5EF4-FFF2-40B4-BE49-F238E27FC236}">
                  <a16:creationId xmlns:a16="http://schemas.microsoft.com/office/drawing/2014/main" id="{BE65996B-ABDC-A352-49F5-D894961575C1}"/>
                </a:ext>
              </a:extLst>
            </p:cNvPr>
            <p:cNvSpPr txBox="1">
              <a:spLocks noChangeArrowheads="1"/>
            </p:cNvSpPr>
            <p:nvPr/>
          </p:nvSpPr>
          <p:spPr bwMode="auto">
            <a:xfrm>
              <a:off x="3744" y="2073"/>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solidFill>
                    <a:srgbClr val="FF3300"/>
                  </a:solidFill>
                </a:rPr>
                <a:t>5</a:t>
              </a:r>
            </a:p>
          </p:txBody>
        </p:sp>
      </p:grpSp>
      <p:sp>
        <p:nvSpPr>
          <p:cNvPr id="58392" name="Text Box 34">
            <a:extLst>
              <a:ext uri="{FF2B5EF4-FFF2-40B4-BE49-F238E27FC236}">
                <a16:creationId xmlns:a16="http://schemas.microsoft.com/office/drawing/2014/main" id="{57AD17A8-8148-5F61-96B3-B1FACFA03A1D}"/>
              </a:ext>
            </a:extLst>
          </p:cNvPr>
          <p:cNvSpPr txBox="1">
            <a:spLocks noChangeArrowheads="1"/>
          </p:cNvSpPr>
          <p:nvPr/>
        </p:nvSpPr>
        <p:spPr bwMode="auto">
          <a:xfrm>
            <a:off x="5972175" y="412591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t>9</a:t>
            </a:r>
          </a:p>
        </p:txBody>
      </p:sp>
      <p:sp>
        <p:nvSpPr>
          <p:cNvPr id="58393" name="Text Box 35">
            <a:extLst>
              <a:ext uri="{FF2B5EF4-FFF2-40B4-BE49-F238E27FC236}">
                <a16:creationId xmlns:a16="http://schemas.microsoft.com/office/drawing/2014/main" id="{8E9BE42F-2611-10DB-A1D5-2826C5070087}"/>
              </a:ext>
            </a:extLst>
          </p:cNvPr>
          <p:cNvSpPr txBox="1">
            <a:spLocks noChangeArrowheads="1"/>
          </p:cNvSpPr>
          <p:nvPr/>
        </p:nvSpPr>
        <p:spPr bwMode="auto">
          <a:xfrm>
            <a:off x="8032750" y="412591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t>1</a:t>
            </a:r>
          </a:p>
        </p:txBody>
      </p:sp>
      <p:sp>
        <p:nvSpPr>
          <p:cNvPr id="58394" name="Text Box 36">
            <a:extLst>
              <a:ext uri="{FF2B5EF4-FFF2-40B4-BE49-F238E27FC236}">
                <a16:creationId xmlns:a16="http://schemas.microsoft.com/office/drawing/2014/main" id="{8ECFCDE1-622A-1DEF-6379-CF3F4F3062BF}"/>
              </a:ext>
            </a:extLst>
          </p:cNvPr>
          <p:cNvSpPr txBox="1">
            <a:spLocks noChangeArrowheads="1"/>
          </p:cNvSpPr>
          <p:nvPr/>
        </p:nvSpPr>
        <p:spPr bwMode="auto">
          <a:xfrm>
            <a:off x="6880225" y="496411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t>7</a:t>
            </a:r>
          </a:p>
        </p:txBody>
      </p:sp>
      <p:sp>
        <p:nvSpPr>
          <p:cNvPr id="58395" name="Text Box 37">
            <a:extLst>
              <a:ext uri="{FF2B5EF4-FFF2-40B4-BE49-F238E27FC236}">
                <a16:creationId xmlns:a16="http://schemas.microsoft.com/office/drawing/2014/main" id="{7EFB2E61-B497-B35D-690F-25D709E1723B}"/>
              </a:ext>
            </a:extLst>
          </p:cNvPr>
          <p:cNvSpPr txBox="1">
            <a:spLocks noChangeArrowheads="1"/>
          </p:cNvSpPr>
          <p:nvPr/>
        </p:nvSpPr>
        <p:spPr bwMode="auto">
          <a:xfrm>
            <a:off x="8032750" y="496411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sz="3200"/>
              <a:t>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3">
            <a:extLst>
              <a:ext uri="{FF2B5EF4-FFF2-40B4-BE49-F238E27FC236}">
                <a16:creationId xmlns:a16="http://schemas.microsoft.com/office/drawing/2014/main" id="{DCF38A98-F0B6-E3AB-39D2-799B53DC929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1946F9A0-6B76-41BE-80B2-56326C3AD56F}" type="slidenum">
              <a:rPr lang="en-US" altLang="zh-CN" sz="1800"/>
              <a:pPr/>
              <a:t>54</a:t>
            </a:fld>
            <a:endParaRPr lang="en-US" altLang="zh-CN" sz="1800"/>
          </a:p>
        </p:txBody>
      </p:sp>
      <p:sp>
        <p:nvSpPr>
          <p:cNvPr id="59394" name="Rectangle 2">
            <a:extLst>
              <a:ext uri="{FF2B5EF4-FFF2-40B4-BE49-F238E27FC236}">
                <a16:creationId xmlns:a16="http://schemas.microsoft.com/office/drawing/2014/main" id="{CCC11C25-7AAD-FEDC-494F-EE2447B3306C}"/>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59395" name="Rectangle 3">
            <a:extLst>
              <a:ext uri="{FF2B5EF4-FFF2-40B4-BE49-F238E27FC236}">
                <a16:creationId xmlns:a16="http://schemas.microsoft.com/office/drawing/2014/main" id="{C88D6A23-398A-4B39-7A62-94E0C14F1E66}"/>
              </a:ext>
            </a:extLst>
          </p:cNvPr>
          <p:cNvSpPr>
            <a:spLocks noGrp="1" noChangeArrowheads="1"/>
          </p:cNvSpPr>
          <p:nvPr>
            <p:ph idx="1"/>
          </p:nvPr>
        </p:nvSpPr>
        <p:spPr/>
        <p:txBody>
          <a:bodyPr/>
          <a:lstStyle/>
          <a:p>
            <a:pPr eaLnBrk="1" hangingPunct="1"/>
            <a:r>
              <a:rPr lang="zh-CN" altLang="en-US" b="1">
                <a:solidFill>
                  <a:srgbClr val="C00000"/>
                </a:solidFill>
              </a:rPr>
              <a:t>内部认知</a:t>
            </a:r>
            <a:r>
              <a:rPr lang="zh-CN" altLang="en-US"/>
              <a:t>是重要的认知方式，且</a:t>
            </a:r>
            <a:r>
              <a:rPr lang="zh-CN" altLang="en-US" b="1">
                <a:solidFill>
                  <a:srgbClr val="C00000"/>
                </a:solidFill>
              </a:rPr>
              <a:t>是创造力的主要来源</a:t>
            </a:r>
          </a:p>
          <a:p>
            <a:pPr lvl="1" eaLnBrk="1" hangingPunct="1"/>
            <a:r>
              <a:rPr lang="zh-CN" altLang="en-US"/>
              <a:t>但并非唯一的认知方式，人类认知具有多样化的特点</a:t>
            </a:r>
            <a:endParaRPr lang="en-US" altLang="zh-CN"/>
          </a:p>
          <a:p>
            <a:pPr lvl="1" eaLnBrk="1" hangingPunct="1">
              <a:buFontTx/>
              <a:buNone/>
            </a:pPr>
            <a:endParaRPr lang="zh-CN" altLang="en-US"/>
          </a:p>
          <a:p>
            <a:pPr eaLnBrk="1" hangingPunct="1"/>
            <a:r>
              <a:rPr lang="zh-CN" altLang="en-US"/>
              <a:t>在通常情况下，行为取决于</a:t>
            </a:r>
            <a:r>
              <a:rPr lang="zh-CN" altLang="en-US" b="1">
                <a:solidFill>
                  <a:srgbClr val="C00000"/>
                </a:solidFill>
              </a:rPr>
              <a:t>内部知识和外部知识的结合</a:t>
            </a:r>
          </a:p>
          <a:p>
            <a:pPr lvl="1" eaLnBrk="1" hangingPunct="1"/>
            <a:r>
              <a:rPr lang="zh-CN" altLang="en-US"/>
              <a:t>知识的内部表示即认知过程</a:t>
            </a:r>
            <a:r>
              <a:rPr lang="zh-CN" altLang="en-US" b="1">
                <a:solidFill>
                  <a:srgbClr val="0070C0"/>
                </a:solidFill>
              </a:rPr>
              <a:t>从记忆中检索的信息</a:t>
            </a:r>
          </a:p>
          <a:p>
            <a:pPr lvl="2" eaLnBrk="1" hangingPunct="1"/>
            <a:r>
              <a:rPr lang="zh-CN" altLang="en-US"/>
              <a:t>例如：命题、规则、图式等</a:t>
            </a:r>
            <a:endParaRPr lang="en-US" altLang="zh-CN"/>
          </a:p>
          <a:p>
            <a:pPr lvl="2" eaLnBrk="1" hangingPunct="1">
              <a:buFont typeface="Wingdings" panose="05000000000000000000" pitchFamily="2" charset="2"/>
              <a:buNone/>
            </a:pPr>
            <a:endParaRPr lang="zh-CN" altLang="en-US"/>
          </a:p>
          <a:p>
            <a:pPr lvl="1" eaLnBrk="1" hangingPunct="1"/>
            <a:r>
              <a:rPr lang="zh-CN" altLang="en-US"/>
              <a:t>外部表示即</a:t>
            </a:r>
            <a:r>
              <a:rPr lang="zh-CN" altLang="en-US" b="1">
                <a:solidFill>
                  <a:srgbClr val="0070C0"/>
                </a:solidFill>
              </a:rPr>
              <a:t>环境中的信息和结构</a:t>
            </a:r>
          </a:p>
          <a:p>
            <a:pPr lvl="2" eaLnBrk="1" hangingPunct="1"/>
            <a:r>
              <a:rPr lang="zh-CN" altLang="en-US"/>
              <a:t>例如：物理对象（符号、图形、三维实体等）</a:t>
            </a:r>
          </a:p>
          <a:p>
            <a:pPr lvl="2" eaLnBrk="1" hangingPunct="1">
              <a:buFont typeface="Wingdings" panose="05000000000000000000" pitchFamily="2" charset="2"/>
              <a:buNone/>
            </a:pPr>
            <a:r>
              <a:rPr lang="zh-CN" altLang="en-US"/>
              <a:t>		 物理结构蕴涵的规则、限制、关系（空间布局、物	 理限制等）</a:t>
            </a:r>
            <a:endParaRPr lang="en-US" altLang="zh-CN"/>
          </a:p>
          <a:p>
            <a:pPr lvl="2" eaLnBrk="1" hangingPunct="1">
              <a:buFont typeface="Wingdings" panose="05000000000000000000" pitchFamily="2" charset="2"/>
              <a:buNone/>
            </a:pPr>
            <a:endParaRPr lang="zh-CN" altLang="en-US"/>
          </a:p>
          <a:p>
            <a:pPr lvl="1" eaLnBrk="1" hangingPunct="1"/>
            <a:r>
              <a:rPr lang="zh-CN" altLang="en-US"/>
              <a:t>传统观点认为</a:t>
            </a:r>
            <a:r>
              <a:rPr lang="zh-CN" altLang="en-US" b="1">
                <a:solidFill>
                  <a:srgbClr val="0070C0"/>
                </a:solidFill>
              </a:rPr>
              <a:t>外部信息必须符号化</a:t>
            </a:r>
            <a:r>
              <a:rPr lang="zh-CN" altLang="en-US"/>
              <a:t>（编码）才能利用</a:t>
            </a:r>
          </a:p>
          <a:p>
            <a:pPr lvl="1" eaLnBrk="1" hangingPunct="1"/>
            <a:r>
              <a:rPr lang="zh-CN" altLang="en-US" b="1">
                <a:solidFill>
                  <a:srgbClr val="0070C0"/>
                </a:solidFill>
              </a:rPr>
              <a:t>外部认知论</a:t>
            </a:r>
            <a:r>
              <a:rPr lang="zh-CN" altLang="en-US"/>
              <a:t>认为</a:t>
            </a:r>
            <a:r>
              <a:rPr lang="zh-CN" altLang="en-US" b="1">
                <a:solidFill>
                  <a:srgbClr val="0070C0"/>
                </a:solidFill>
              </a:rPr>
              <a:t>在适当的条件下不需要内部化过程</a:t>
            </a:r>
          </a:p>
        </p:txBody>
      </p:sp>
      <p:pic>
        <p:nvPicPr>
          <p:cNvPr id="59396" name="Picture 5">
            <a:extLst>
              <a:ext uri="{FF2B5EF4-FFF2-40B4-BE49-F238E27FC236}">
                <a16:creationId xmlns:a16="http://schemas.microsoft.com/office/drawing/2014/main" id="{D1583419-3004-9124-F3FF-C50108CEB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2643188"/>
            <a:ext cx="1928813"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D2AD3B37-C9FA-FD1C-E85D-674D8F10B9EF}"/>
              </a:ext>
            </a:extLst>
          </p:cNvPr>
          <p:cNvGrpSpPr/>
          <p:nvPr/>
        </p:nvGrpSpPr>
        <p:grpSpPr>
          <a:xfrm>
            <a:off x="950349" y="514594"/>
            <a:ext cx="3853800" cy="1203480"/>
            <a:chOff x="950349" y="514594"/>
            <a:chExt cx="3853800" cy="120348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1AC44A6-8651-6D8D-8586-AAFB068017C5}"/>
                    </a:ext>
                  </a:extLst>
                </p14:cNvPr>
                <p14:cNvContentPartPr/>
                <p14:nvPr/>
              </p14:nvContentPartPr>
              <p14:xfrm>
                <a:off x="950349" y="1481554"/>
                <a:ext cx="3853800" cy="236520"/>
              </p14:xfrm>
            </p:contentPart>
          </mc:Choice>
          <mc:Fallback>
            <p:pic>
              <p:nvPicPr>
                <p:cNvPr id="2" name="Ink 1">
                  <a:extLst>
                    <a:ext uri="{FF2B5EF4-FFF2-40B4-BE49-F238E27FC236}">
                      <a16:creationId xmlns:a16="http://schemas.microsoft.com/office/drawing/2014/main" id="{01AC44A6-8651-6D8D-8586-AAFB068017C5}"/>
                    </a:ext>
                  </a:extLst>
                </p:cNvPr>
                <p:cNvPicPr/>
                <p:nvPr/>
              </p:nvPicPr>
              <p:blipFill>
                <a:blip r:embed="rId4"/>
                <a:stretch>
                  <a:fillRect/>
                </a:stretch>
              </p:blipFill>
              <p:spPr>
                <a:xfrm>
                  <a:off x="941349" y="1472914"/>
                  <a:ext cx="38714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50178249-C37B-0D11-E82B-BC7A81585A44}"/>
                    </a:ext>
                  </a:extLst>
                </p14:cNvPr>
                <p14:cNvContentPartPr/>
                <p14:nvPr/>
              </p14:nvContentPartPr>
              <p14:xfrm>
                <a:off x="3190269" y="514594"/>
                <a:ext cx="1527840" cy="1007280"/>
              </p14:xfrm>
            </p:contentPart>
          </mc:Choice>
          <mc:Fallback>
            <p:pic>
              <p:nvPicPr>
                <p:cNvPr id="3" name="Ink 2">
                  <a:extLst>
                    <a:ext uri="{FF2B5EF4-FFF2-40B4-BE49-F238E27FC236}">
                      <a16:creationId xmlns:a16="http://schemas.microsoft.com/office/drawing/2014/main" id="{50178249-C37B-0D11-E82B-BC7A81585A44}"/>
                    </a:ext>
                  </a:extLst>
                </p:cNvPr>
                <p:cNvPicPr/>
                <p:nvPr/>
              </p:nvPicPr>
              <p:blipFill>
                <a:blip r:embed="rId6"/>
                <a:stretch>
                  <a:fillRect/>
                </a:stretch>
              </p:blipFill>
              <p:spPr>
                <a:xfrm>
                  <a:off x="3181629" y="505954"/>
                  <a:ext cx="1545480" cy="1024920"/>
                </a:xfrm>
                <a:prstGeom prst="rect">
                  <a:avLst/>
                </a:prstGeom>
              </p:spPr>
            </p:pic>
          </mc:Fallback>
        </mc:AlternateContent>
      </p:grpSp>
      <p:grpSp>
        <p:nvGrpSpPr>
          <p:cNvPr id="7" name="Group 6">
            <a:extLst>
              <a:ext uri="{FF2B5EF4-FFF2-40B4-BE49-F238E27FC236}">
                <a16:creationId xmlns:a16="http://schemas.microsoft.com/office/drawing/2014/main" id="{5FF219AC-FED0-7FC5-6877-5B72B376DD0B}"/>
              </a:ext>
            </a:extLst>
          </p:cNvPr>
          <p:cNvGrpSpPr/>
          <p:nvPr/>
        </p:nvGrpSpPr>
        <p:grpSpPr>
          <a:xfrm>
            <a:off x="4384029" y="2637154"/>
            <a:ext cx="3719880" cy="259560"/>
            <a:chOff x="4384029" y="2637154"/>
            <a:chExt cx="3719880" cy="25956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8B568C46-4EDA-2836-5929-35DA61EC569A}"/>
                    </a:ext>
                  </a:extLst>
                </p14:cNvPr>
                <p14:cNvContentPartPr/>
                <p14:nvPr/>
              </p14:nvContentPartPr>
              <p14:xfrm>
                <a:off x="4384029" y="2717434"/>
                <a:ext cx="3719880" cy="179280"/>
              </p14:xfrm>
            </p:contentPart>
          </mc:Choice>
          <mc:Fallback>
            <p:pic>
              <p:nvPicPr>
                <p:cNvPr id="5" name="Ink 4">
                  <a:extLst>
                    <a:ext uri="{FF2B5EF4-FFF2-40B4-BE49-F238E27FC236}">
                      <a16:creationId xmlns:a16="http://schemas.microsoft.com/office/drawing/2014/main" id="{8B568C46-4EDA-2836-5929-35DA61EC569A}"/>
                    </a:ext>
                  </a:extLst>
                </p:cNvPr>
                <p:cNvPicPr/>
                <p:nvPr/>
              </p:nvPicPr>
              <p:blipFill>
                <a:blip r:embed="rId8"/>
                <a:stretch>
                  <a:fillRect/>
                </a:stretch>
              </p:blipFill>
              <p:spPr>
                <a:xfrm>
                  <a:off x="4375029" y="2708794"/>
                  <a:ext cx="37375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564293F7-D9E6-0F82-E104-7548423CCF72}"/>
                    </a:ext>
                  </a:extLst>
                </p14:cNvPr>
                <p14:cNvContentPartPr/>
                <p14:nvPr/>
              </p14:nvContentPartPr>
              <p14:xfrm>
                <a:off x="4606509" y="2637154"/>
                <a:ext cx="3134160" cy="175680"/>
              </p14:xfrm>
            </p:contentPart>
          </mc:Choice>
          <mc:Fallback>
            <p:pic>
              <p:nvPicPr>
                <p:cNvPr id="6" name="Ink 5">
                  <a:extLst>
                    <a:ext uri="{FF2B5EF4-FFF2-40B4-BE49-F238E27FC236}">
                      <a16:creationId xmlns:a16="http://schemas.microsoft.com/office/drawing/2014/main" id="{564293F7-D9E6-0F82-E104-7548423CCF72}"/>
                    </a:ext>
                  </a:extLst>
                </p:cNvPr>
                <p:cNvPicPr/>
                <p:nvPr/>
              </p:nvPicPr>
              <p:blipFill>
                <a:blip r:embed="rId10"/>
                <a:stretch>
                  <a:fillRect/>
                </a:stretch>
              </p:blipFill>
              <p:spPr>
                <a:xfrm>
                  <a:off x="4597869" y="2628514"/>
                  <a:ext cx="3151800" cy="193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16B4BD4B-CA4A-B0AF-26AA-31EC1D5EF9CE}"/>
                  </a:ext>
                </a:extLst>
              </p14:cNvPr>
              <p14:cNvContentPartPr/>
              <p14:nvPr/>
            </p14:nvContentPartPr>
            <p14:xfrm>
              <a:off x="1466229" y="3589354"/>
              <a:ext cx="809640" cy="817560"/>
            </p14:xfrm>
          </p:contentPart>
        </mc:Choice>
        <mc:Fallback>
          <p:pic>
            <p:nvPicPr>
              <p:cNvPr id="8" name="Ink 7">
                <a:extLst>
                  <a:ext uri="{FF2B5EF4-FFF2-40B4-BE49-F238E27FC236}">
                    <a16:creationId xmlns:a16="http://schemas.microsoft.com/office/drawing/2014/main" id="{16B4BD4B-CA4A-B0AF-26AA-31EC1D5EF9CE}"/>
                  </a:ext>
                </a:extLst>
              </p:cNvPr>
              <p:cNvPicPr/>
              <p:nvPr/>
            </p:nvPicPr>
            <p:blipFill>
              <a:blip r:embed="rId12"/>
              <a:stretch>
                <a:fillRect/>
              </a:stretch>
            </p:blipFill>
            <p:spPr>
              <a:xfrm>
                <a:off x="1457229" y="3580714"/>
                <a:ext cx="827280" cy="835200"/>
              </a:xfrm>
              <a:prstGeom prst="rect">
                <a:avLst/>
              </a:prstGeom>
            </p:spPr>
          </p:pic>
        </mc:Fallback>
      </mc:AlternateContent>
      <p:grpSp>
        <p:nvGrpSpPr>
          <p:cNvPr id="20" name="Group 19">
            <a:extLst>
              <a:ext uri="{FF2B5EF4-FFF2-40B4-BE49-F238E27FC236}">
                <a16:creationId xmlns:a16="http://schemas.microsoft.com/office/drawing/2014/main" id="{B177AB14-413E-1B0D-14F7-F659EDA8C5B1}"/>
              </a:ext>
            </a:extLst>
          </p:cNvPr>
          <p:cNvGrpSpPr/>
          <p:nvPr/>
        </p:nvGrpSpPr>
        <p:grpSpPr>
          <a:xfrm>
            <a:off x="2193069" y="3371194"/>
            <a:ext cx="833040" cy="424440"/>
            <a:chOff x="2193069" y="3371194"/>
            <a:chExt cx="833040" cy="424440"/>
          </a:xfrm>
        </p:grpSpPr>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B0E11593-B2BF-BEDA-6631-C54F12EE36EF}"/>
                    </a:ext>
                  </a:extLst>
                </p14:cNvPr>
                <p14:cNvContentPartPr/>
                <p14:nvPr/>
              </p14:nvContentPartPr>
              <p14:xfrm>
                <a:off x="2274789" y="3550834"/>
                <a:ext cx="207000" cy="190080"/>
              </p14:xfrm>
            </p:contentPart>
          </mc:Choice>
          <mc:Fallback>
            <p:pic>
              <p:nvPicPr>
                <p:cNvPr id="9" name="Ink 8">
                  <a:extLst>
                    <a:ext uri="{FF2B5EF4-FFF2-40B4-BE49-F238E27FC236}">
                      <a16:creationId xmlns:a16="http://schemas.microsoft.com/office/drawing/2014/main" id="{B0E11593-B2BF-BEDA-6631-C54F12EE36EF}"/>
                    </a:ext>
                  </a:extLst>
                </p:cNvPr>
                <p:cNvPicPr/>
                <p:nvPr/>
              </p:nvPicPr>
              <p:blipFill>
                <a:blip r:embed="rId14"/>
                <a:stretch>
                  <a:fillRect/>
                </a:stretch>
              </p:blipFill>
              <p:spPr>
                <a:xfrm>
                  <a:off x="2266149" y="3541834"/>
                  <a:ext cx="2246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58F3F248-0E2D-58C2-F48D-4BD220660B85}"/>
                    </a:ext>
                  </a:extLst>
                </p14:cNvPr>
                <p14:cNvContentPartPr/>
                <p14:nvPr/>
              </p14:nvContentPartPr>
              <p14:xfrm>
                <a:off x="2193069" y="3624274"/>
                <a:ext cx="147240" cy="165240"/>
              </p14:xfrm>
            </p:contentPart>
          </mc:Choice>
          <mc:Fallback>
            <p:pic>
              <p:nvPicPr>
                <p:cNvPr id="10" name="Ink 9">
                  <a:extLst>
                    <a:ext uri="{FF2B5EF4-FFF2-40B4-BE49-F238E27FC236}">
                      <a16:creationId xmlns:a16="http://schemas.microsoft.com/office/drawing/2014/main" id="{58F3F248-0E2D-58C2-F48D-4BD220660B85}"/>
                    </a:ext>
                  </a:extLst>
                </p:cNvPr>
                <p:cNvPicPr/>
                <p:nvPr/>
              </p:nvPicPr>
              <p:blipFill>
                <a:blip r:embed="rId16"/>
                <a:stretch>
                  <a:fillRect/>
                </a:stretch>
              </p:blipFill>
              <p:spPr>
                <a:xfrm>
                  <a:off x="2184069" y="3615274"/>
                  <a:ext cx="1648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765D1DCB-C625-CB77-B588-DB999A84130B}"/>
                    </a:ext>
                  </a:extLst>
                </p14:cNvPr>
                <p14:cNvContentPartPr/>
                <p14:nvPr/>
              </p14:nvContentPartPr>
              <p14:xfrm>
                <a:off x="2570709" y="3487834"/>
                <a:ext cx="21240" cy="55440"/>
              </p14:xfrm>
            </p:contentPart>
          </mc:Choice>
          <mc:Fallback>
            <p:pic>
              <p:nvPicPr>
                <p:cNvPr id="11" name="Ink 10">
                  <a:extLst>
                    <a:ext uri="{FF2B5EF4-FFF2-40B4-BE49-F238E27FC236}">
                      <a16:creationId xmlns:a16="http://schemas.microsoft.com/office/drawing/2014/main" id="{765D1DCB-C625-CB77-B588-DB999A84130B}"/>
                    </a:ext>
                  </a:extLst>
                </p:cNvPr>
                <p:cNvPicPr/>
                <p:nvPr/>
              </p:nvPicPr>
              <p:blipFill>
                <a:blip r:embed="rId18"/>
                <a:stretch>
                  <a:fillRect/>
                </a:stretch>
              </p:blipFill>
              <p:spPr>
                <a:xfrm>
                  <a:off x="2562069" y="3479194"/>
                  <a:ext cx="388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388ECEDF-F61C-5A4E-6E97-097D862C171D}"/>
                    </a:ext>
                  </a:extLst>
                </p14:cNvPr>
                <p14:cNvContentPartPr/>
                <p14:nvPr/>
              </p14:nvContentPartPr>
              <p14:xfrm>
                <a:off x="2636949" y="3371194"/>
                <a:ext cx="114480" cy="111960"/>
              </p14:xfrm>
            </p:contentPart>
          </mc:Choice>
          <mc:Fallback>
            <p:pic>
              <p:nvPicPr>
                <p:cNvPr id="12" name="Ink 11">
                  <a:extLst>
                    <a:ext uri="{FF2B5EF4-FFF2-40B4-BE49-F238E27FC236}">
                      <a16:creationId xmlns:a16="http://schemas.microsoft.com/office/drawing/2014/main" id="{388ECEDF-F61C-5A4E-6E97-097D862C171D}"/>
                    </a:ext>
                  </a:extLst>
                </p:cNvPr>
                <p:cNvPicPr/>
                <p:nvPr/>
              </p:nvPicPr>
              <p:blipFill>
                <a:blip r:embed="rId20"/>
                <a:stretch>
                  <a:fillRect/>
                </a:stretch>
              </p:blipFill>
              <p:spPr>
                <a:xfrm>
                  <a:off x="2627949" y="3362194"/>
                  <a:ext cx="1321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B57BD7D4-BE33-E53E-1B6E-32992900955C}"/>
                    </a:ext>
                  </a:extLst>
                </p14:cNvPr>
                <p14:cNvContentPartPr/>
                <p14:nvPr/>
              </p14:nvContentPartPr>
              <p14:xfrm>
                <a:off x="2611749" y="3443914"/>
                <a:ext cx="88560" cy="69840"/>
              </p14:xfrm>
            </p:contentPart>
          </mc:Choice>
          <mc:Fallback>
            <p:pic>
              <p:nvPicPr>
                <p:cNvPr id="13" name="Ink 12">
                  <a:extLst>
                    <a:ext uri="{FF2B5EF4-FFF2-40B4-BE49-F238E27FC236}">
                      <a16:creationId xmlns:a16="http://schemas.microsoft.com/office/drawing/2014/main" id="{B57BD7D4-BE33-E53E-1B6E-32992900955C}"/>
                    </a:ext>
                  </a:extLst>
                </p:cNvPr>
                <p:cNvPicPr/>
                <p:nvPr/>
              </p:nvPicPr>
              <p:blipFill>
                <a:blip r:embed="rId22"/>
                <a:stretch>
                  <a:fillRect/>
                </a:stretch>
              </p:blipFill>
              <p:spPr>
                <a:xfrm>
                  <a:off x="2602749" y="3435274"/>
                  <a:ext cx="1062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A97B2155-FA3F-558F-9D37-748D4F995C7D}"/>
                    </a:ext>
                  </a:extLst>
                </p14:cNvPr>
                <p14:cNvContentPartPr/>
                <p14:nvPr/>
              </p14:nvContentPartPr>
              <p14:xfrm>
                <a:off x="2546589" y="3504754"/>
                <a:ext cx="177840" cy="85680"/>
              </p14:xfrm>
            </p:contentPart>
          </mc:Choice>
          <mc:Fallback>
            <p:pic>
              <p:nvPicPr>
                <p:cNvPr id="14" name="Ink 13">
                  <a:extLst>
                    <a:ext uri="{FF2B5EF4-FFF2-40B4-BE49-F238E27FC236}">
                      <a16:creationId xmlns:a16="http://schemas.microsoft.com/office/drawing/2014/main" id="{A97B2155-FA3F-558F-9D37-748D4F995C7D}"/>
                    </a:ext>
                  </a:extLst>
                </p:cNvPr>
                <p:cNvPicPr/>
                <p:nvPr/>
              </p:nvPicPr>
              <p:blipFill>
                <a:blip r:embed="rId24"/>
                <a:stretch>
                  <a:fillRect/>
                </a:stretch>
              </p:blipFill>
              <p:spPr>
                <a:xfrm>
                  <a:off x="2537589" y="3496114"/>
                  <a:ext cx="1954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D21C0D16-EDEE-9C06-C155-7086F754236C}"/>
                    </a:ext>
                  </a:extLst>
                </p14:cNvPr>
                <p14:cNvContentPartPr/>
                <p14:nvPr/>
              </p14:nvContentPartPr>
              <p14:xfrm>
                <a:off x="2577549" y="3580714"/>
                <a:ext cx="73080" cy="198000"/>
              </p14:xfrm>
            </p:contentPart>
          </mc:Choice>
          <mc:Fallback>
            <p:pic>
              <p:nvPicPr>
                <p:cNvPr id="15" name="Ink 14">
                  <a:extLst>
                    <a:ext uri="{FF2B5EF4-FFF2-40B4-BE49-F238E27FC236}">
                      <a16:creationId xmlns:a16="http://schemas.microsoft.com/office/drawing/2014/main" id="{D21C0D16-EDEE-9C06-C155-7086F754236C}"/>
                    </a:ext>
                  </a:extLst>
                </p:cNvPr>
                <p:cNvPicPr/>
                <p:nvPr/>
              </p:nvPicPr>
              <p:blipFill>
                <a:blip r:embed="rId26"/>
                <a:stretch>
                  <a:fillRect/>
                </a:stretch>
              </p:blipFill>
              <p:spPr>
                <a:xfrm>
                  <a:off x="2568909" y="3572074"/>
                  <a:ext cx="907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80FD934E-ECE6-2613-24BC-98E5D1436020}"/>
                    </a:ext>
                  </a:extLst>
                </p14:cNvPr>
                <p14:cNvContentPartPr/>
                <p14:nvPr/>
              </p14:nvContentPartPr>
              <p14:xfrm>
                <a:off x="2550909" y="3601234"/>
                <a:ext cx="226080" cy="121680"/>
              </p14:xfrm>
            </p:contentPart>
          </mc:Choice>
          <mc:Fallback>
            <p:pic>
              <p:nvPicPr>
                <p:cNvPr id="16" name="Ink 15">
                  <a:extLst>
                    <a:ext uri="{FF2B5EF4-FFF2-40B4-BE49-F238E27FC236}">
                      <a16:creationId xmlns:a16="http://schemas.microsoft.com/office/drawing/2014/main" id="{80FD934E-ECE6-2613-24BC-98E5D1436020}"/>
                    </a:ext>
                  </a:extLst>
                </p:cNvPr>
                <p:cNvPicPr/>
                <p:nvPr/>
              </p:nvPicPr>
              <p:blipFill>
                <a:blip r:embed="rId28"/>
                <a:stretch>
                  <a:fillRect/>
                </a:stretch>
              </p:blipFill>
              <p:spPr>
                <a:xfrm>
                  <a:off x="2542269" y="3592234"/>
                  <a:ext cx="2437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Ink 16">
                  <a:extLst>
                    <a:ext uri="{FF2B5EF4-FFF2-40B4-BE49-F238E27FC236}">
                      <a16:creationId xmlns:a16="http://schemas.microsoft.com/office/drawing/2014/main" id="{A114F479-2F8F-1578-8094-45530416691B}"/>
                    </a:ext>
                  </a:extLst>
                </p14:cNvPr>
                <p14:cNvContentPartPr/>
                <p14:nvPr/>
              </p14:nvContentPartPr>
              <p14:xfrm>
                <a:off x="2859429" y="3433474"/>
                <a:ext cx="88920" cy="185400"/>
              </p14:xfrm>
            </p:contentPart>
          </mc:Choice>
          <mc:Fallback>
            <p:pic>
              <p:nvPicPr>
                <p:cNvPr id="17" name="Ink 16">
                  <a:extLst>
                    <a:ext uri="{FF2B5EF4-FFF2-40B4-BE49-F238E27FC236}">
                      <a16:creationId xmlns:a16="http://schemas.microsoft.com/office/drawing/2014/main" id="{A114F479-2F8F-1578-8094-45530416691B}"/>
                    </a:ext>
                  </a:extLst>
                </p:cNvPr>
                <p:cNvPicPr/>
                <p:nvPr/>
              </p:nvPicPr>
              <p:blipFill>
                <a:blip r:embed="rId30"/>
                <a:stretch>
                  <a:fillRect/>
                </a:stretch>
              </p:blipFill>
              <p:spPr>
                <a:xfrm>
                  <a:off x="2850429" y="3424474"/>
                  <a:ext cx="1065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Ink 17">
                  <a:extLst>
                    <a:ext uri="{FF2B5EF4-FFF2-40B4-BE49-F238E27FC236}">
                      <a16:creationId xmlns:a16="http://schemas.microsoft.com/office/drawing/2014/main" id="{8BBE993D-4364-866E-8002-E3C1ED9F139E}"/>
                    </a:ext>
                  </a:extLst>
                </p14:cNvPr>
                <p14:cNvContentPartPr/>
                <p14:nvPr/>
              </p14:nvContentPartPr>
              <p14:xfrm>
                <a:off x="2920269" y="3562714"/>
                <a:ext cx="105840" cy="232920"/>
              </p14:xfrm>
            </p:contentPart>
          </mc:Choice>
          <mc:Fallback>
            <p:pic>
              <p:nvPicPr>
                <p:cNvPr id="18" name="Ink 17">
                  <a:extLst>
                    <a:ext uri="{FF2B5EF4-FFF2-40B4-BE49-F238E27FC236}">
                      <a16:creationId xmlns:a16="http://schemas.microsoft.com/office/drawing/2014/main" id="{8BBE993D-4364-866E-8002-E3C1ED9F139E}"/>
                    </a:ext>
                  </a:extLst>
                </p:cNvPr>
                <p:cNvPicPr/>
                <p:nvPr/>
              </p:nvPicPr>
              <p:blipFill>
                <a:blip r:embed="rId32"/>
                <a:stretch>
                  <a:fillRect/>
                </a:stretch>
              </p:blipFill>
              <p:spPr>
                <a:xfrm>
                  <a:off x="2911629" y="3553714"/>
                  <a:ext cx="1234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 name="Ink 18">
                  <a:extLst>
                    <a:ext uri="{FF2B5EF4-FFF2-40B4-BE49-F238E27FC236}">
                      <a16:creationId xmlns:a16="http://schemas.microsoft.com/office/drawing/2014/main" id="{297367BE-6F27-ABE1-E09C-880A2715FD6E}"/>
                    </a:ext>
                  </a:extLst>
                </p14:cNvPr>
                <p14:cNvContentPartPr/>
                <p14:nvPr/>
              </p14:nvContentPartPr>
              <p14:xfrm>
                <a:off x="2875269" y="3699874"/>
                <a:ext cx="91440" cy="54720"/>
              </p14:xfrm>
            </p:contentPart>
          </mc:Choice>
          <mc:Fallback>
            <p:pic>
              <p:nvPicPr>
                <p:cNvPr id="19" name="Ink 18">
                  <a:extLst>
                    <a:ext uri="{FF2B5EF4-FFF2-40B4-BE49-F238E27FC236}">
                      <a16:creationId xmlns:a16="http://schemas.microsoft.com/office/drawing/2014/main" id="{297367BE-6F27-ABE1-E09C-880A2715FD6E}"/>
                    </a:ext>
                  </a:extLst>
                </p:cNvPr>
                <p:cNvPicPr/>
                <p:nvPr/>
              </p:nvPicPr>
              <p:blipFill>
                <a:blip r:embed="rId34"/>
                <a:stretch>
                  <a:fillRect/>
                </a:stretch>
              </p:blipFill>
              <p:spPr>
                <a:xfrm>
                  <a:off x="2866269" y="3691234"/>
                  <a:ext cx="109080" cy="72360"/>
                </a:xfrm>
                <a:prstGeom prst="rect">
                  <a:avLst/>
                </a:prstGeom>
              </p:spPr>
            </p:pic>
          </mc:Fallback>
        </mc:AlternateContent>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3">
            <a:extLst>
              <a:ext uri="{FF2B5EF4-FFF2-40B4-BE49-F238E27FC236}">
                <a16:creationId xmlns:a16="http://schemas.microsoft.com/office/drawing/2014/main" id="{5F31B5EB-8184-58D1-2381-6AFFDA536FE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85CDB05F-CDAB-431F-9C7D-FB71F19A068A}" type="slidenum">
              <a:rPr lang="en-US" altLang="zh-CN" sz="1800"/>
              <a:pPr/>
              <a:t>55</a:t>
            </a:fld>
            <a:endParaRPr lang="en-US" altLang="zh-CN" sz="1800"/>
          </a:p>
        </p:txBody>
      </p:sp>
      <p:sp>
        <p:nvSpPr>
          <p:cNvPr id="60418" name="Rectangle 2">
            <a:extLst>
              <a:ext uri="{FF2B5EF4-FFF2-40B4-BE49-F238E27FC236}">
                <a16:creationId xmlns:a16="http://schemas.microsoft.com/office/drawing/2014/main" id="{16021064-BEBD-2FF6-F241-CFF315C6A336}"/>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0419" name="Rectangle 3">
            <a:extLst>
              <a:ext uri="{FF2B5EF4-FFF2-40B4-BE49-F238E27FC236}">
                <a16:creationId xmlns:a16="http://schemas.microsoft.com/office/drawing/2014/main" id="{9C514A0C-A20D-29AF-46DC-23B440429938}"/>
              </a:ext>
            </a:extLst>
          </p:cNvPr>
          <p:cNvSpPr>
            <a:spLocks noGrp="1" noChangeArrowheads="1"/>
          </p:cNvSpPr>
          <p:nvPr>
            <p:ph idx="1"/>
          </p:nvPr>
        </p:nvSpPr>
        <p:spPr/>
        <p:txBody>
          <a:bodyPr/>
          <a:lstStyle/>
          <a:p>
            <a:pPr lvl="2" eaLnBrk="1" hangingPunct="1"/>
            <a:r>
              <a:rPr lang="zh-CN" altLang="en-US"/>
              <a:t>外部表示一直存在</a:t>
            </a:r>
          </a:p>
          <a:p>
            <a:pPr lvl="2" eaLnBrk="1" hangingPunct="1"/>
            <a:r>
              <a:rPr lang="zh-CN" altLang="en-US"/>
              <a:t>外部表示不是太复杂</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感知</a:t>
            </a:r>
            <a:r>
              <a:rPr lang="zh-CN" altLang="en-US"/>
              <a:t>训练可独立地拾取、分析和处理</a:t>
            </a:r>
            <a:r>
              <a:rPr lang="zh-CN" altLang="en-US" b="1">
                <a:solidFill>
                  <a:srgbClr val="0070C0"/>
                </a:solidFill>
              </a:rPr>
              <a:t>外部表示的信息</a:t>
            </a:r>
            <a:endParaRPr lang="en-US" altLang="zh-CN" b="1">
              <a:solidFill>
                <a:srgbClr val="0070C0"/>
              </a:solidFill>
            </a:endParaRPr>
          </a:p>
          <a:p>
            <a:pPr lvl="1" eaLnBrk="1" hangingPunct="1">
              <a:buFontTx/>
              <a:buNone/>
            </a:pPr>
            <a:endParaRPr lang="zh-CN" altLang="en-US"/>
          </a:p>
          <a:p>
            <a:pPr lvl="1" eaLnBrk="1" hangingPunct="1"/>
            <a:r>
              <a:rPr lang="zh-CN" altLang="en-US"/>
              <a:t>外部表示的一个</a:t>
            </a:r>
            <a:r>
              <a:rPr lang="zh-CN" altLang="en-US" b="1">
                <a:solidFill>
                  <a:srgbClr val="0070C0"/>
                </a:solidFill>
              </a:rPr>
              <a:t>显著作用</a:t>
            </a:r>
            <a:r>
              <a:rPr lang="zh-CN" altLang="en-US"/>
              <a:t>是作为</a:t>
            </a:r>
            <a:r>
              <a:rPr lang="zh-CN" altLang="en-US" b="1">
                <a:solidFill>
                  <a:srgbClr val="C00000"/>
                </a:solidFill>
              </a:rPr>
              <a:t>记忆的辅助</a:t>
            </a:r>
          </a:p>
          <a:p>
            <a:pPr lvl="2" eaLnBrk="1" hangingPunct="1"/>
            <a:r>
              <a:rPr lang="zh-CN" altLang="en-US"/>
              <a:t>延伸了短期记忆，使得记忆可以在内部和外部共享</a:t>
            </a:r>
          </a:p>
          <a:p>
            <a:pPr lvl="2" eaLnBrk="1" hangingPunct="1"/>
            <a:r>
              <a:rPr lang="zh-CN" altLang="en-US"/>
              <a:t>例如：电话簿、目录、路标等均给予了提示性信息，帮助回忆</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更重要的作用</a:t>
            </a:r>
            <a:r>
              <a:rPr lang="zh-CN" altLang="en-US"/>
              <a:t>是</a:t>
            </a:r>
            <a:r>
              <a:rPr lang="zh-CN" altLang="en-US" b="1">
                <a:solidFill>
                  <a:srgbClr val="C00000"/>
                </a:solidFill>
              </a:rPr>
              <a:t>允许人们访问认知活动所需的知识和经验</a:t>
            </a:r>
          </a:p>
          <a:p>
            <a:pPr lvl="2" eaLnBrk="1" hangingPunct="1"/>
            <a:r>
              <a:rPr lang="zh-CN" altLang="en-US"/>
              <a:t>这些知识并非存在于内部表示上（如图形、图像等）</a:t>
            </a:r>
          </a:p>
          <a:p>
            <a:pPr lvl="2" eaLnBrk="1" hangingPunct="1"/>
            <a:r>
              <a:rPr lang="zh-CN" altLang="en-US"/>
              <a:t>例如在抢</a:t>
            </a:r>
            <a:r>
              <a:rPr lang="en-US" altLang="zh-CN"/>
              <a:t>15</a:t>
            </a:r>
            <a:r>
              <a:rPr lang="zh-CN" altLang="en-US"/>
              <a:t>游戏中，必须要 要记住计算的规则并进行许多计算，而</a:t>
            </a:r>
            <a:r>
              <a:rPr lang="en-US" altLang="zh-CN"/>
              <a:t>TTT</a:t>
            </a:r>
            <a:r>
              <a:rPr lang="zh-CN" altLang="en-US"/>
              <a:t>的图形表示帮助看出这些规则和计算结果</a:t>
            </a:r>
          </a:p>
          <a:p>
            <a:pPr lvl="2" eaLnBrk="1" hangingPunct="1"/>
            <a:r>
              <a:rPr lang="zh-CN" altLang="en-US"/>
              <a:t>图形隐喻在</a:t>
            </a:r>
            <a:r>
              <a:rPr lang="en-US" altLang="zh-CN" b="1">
                <a:solidFill>
                  <a:srgbClr val="0070C0"/>
                </a:solidFill>
              </a:rPr>
              <a:t>GUI</a:t>
            </a:r>
            <a:r>
              <a:rPr lang="zh-CN" altLang="en-US" b="1">
                <a:solidFill>
                  <a:srgbClr val="0070C0"/>
                </a:solidFill>
              </a:rPr>
              <a:t>中</a:t>
            </a:r>
            <a:r>
              <a:rPr lang="zh-CN" altLang="en-US"/>
              <a:t>的采用允许</a:t>
            </a:r>
            <a:r>
              <a:rPr lang="zh-CN" altLang="en-US" b="1">
                <a:solidFill>
                  <a:srgbClr val="0070C0"/>
                </a:solidFill>
              </a:rPr>
              <a:t>看出操作的规则和结果</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3">
            <a:extLst>
              <a:ext uri="{FF2B5EF4-FFF2-40B4-BE49-F238E27FC236}">
                <a16:creationId xmlns:a16="http://schemas.microsoft.com/office/drawing/2014/main" id="{C17CCBA0-E265-469B-327E-724E6661EDF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A387DCDA-D8C0-4F23-A5B5-34921C3A422A}" type="slidenum">
              <a:rPr lang="en-US" altLang="zh-CN" sz="1800"/>
              <a:pPr/>
              <a:t>56</a:t>
            </a:fld>
            <a:endParaRPr lang="en-US" altLang="zh-CN" sz="1800"/>
          </a:p>
        </p:txBody>
      </p:sp>
      <p:sp>
        <p:nvSpPr>
          <p:cNvPr id="61442" name="Rectangle 2">
            <a:extLst>
              <a:ext uri="{FF2B5EF4-FFF2-40B4-BE49-F238E27FC236}">
                <a16:creationId xmlns:a16="http://schemas.microsoft.com/office/drawing/2014/main" id="{F092C855-D2C8-9B43-41C5-1F4E830AD5F3}"/>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1443" name="Rectangle 3">
            <a:extLst>
              <a:ext uri="{FF2B5EF4-FFF2-40B4-BE49-F238E27FC236}">
                <a16:creationId xmlns:a16="http://schemas.microsoft.com/office/drawing/2014/main" id="{BE66CE4C-84D4-DA2C-071D-191272C32624}"/>
              </a:ext>
            </a:extLst>
          </p:cNvPr>
          <p:cNvSpPr>
            <a:spLocks noGrp="1" noChangeArrowheads="1"/>
          </p:cNvSpPr>
          <p:nvPr>
            <p:ph idx="1"/>
          </p:nvPr>
        </p:nvSpPr>
        <p:spPr/>
        <p:txBody>
          <a:bodyPr/>
          <a:lstStyle/>
          <a:p>
            <a:pPr eaLnBrk="1" hangingPunct="1"/>
            <a:r>
              <a:rPr lang="zh-CN" altLang="en-US"/>
              <a:t>事实上，许多工具的</a:t>
            </a:r>
            <a:r>
              <a:rPr lang="zh-CN" altLang="en-US" b="1">
                <a:solidFill>
                  <a:srgbClr val="C00000"/>
                </a:solidFill>
              </a:rPr>
              <a:t>界面</a:t>
            </a:r>
            <a:r>
              <a:rPr lang="zh-CN" altLang="en-US"/>
              <a:t>均</a:t>
            </a:r>
            <a:r>
              <a:rPr lang="zh-CN" altLang="en-US" b="1">
                <a:solidFill>
                  <a:srgbClr val="C00000"/>
                </a:solidFill>
              </a:rPr>
              <a:t>利用了人的外部认知的能力</a:t>
            </a:r>
          </a:p>
          <a:p>
            <a:pPr lvl="1" eaLnBrk="1" hangingPunct="1"/>
            <a:r>
              <a:rPr lang="zh-CN" altLang="en-US"/>
              <a:t>例如：算盘利用了视觉、听觉和触觉与人交互</a:t>
            </a:r>
          </a:p>
          <a:p>
            <a:pPr lvl="1" eaLnBrk="1" hangingPunct="1"/>
            <a:r>
              <a:rPr lang="zh-CN" altLang="en-US"/>
              <a:t>易于学习：环境中的知识和过去的知识和经验相结合</a:t>
            </a:r>
          </a:p>
          <a:p>
            <a:pPr lvl="1" eaLnBrk="1" hangingPunct="1"/>
            <a:r>
              <a:rPr lang="zh-CN" altLang="en-US"/>
              <a:t>易于使用：交互允许使用感官训练，使注意力集中于须完成的主要任务，而无须分心于操作工具</a:t>
            </a:r>
            <a:endParaRPr lang="en-US" altLang="zh-CN"/>
          </a:p>
          <a:p>
            <a:pPr lvl="1" eaLnBrk="1" hangingPunct="1">
              <a:buFontTx/>
              <a:buNone/>
            </a:pPr>
            <a:endParaRPr lang="zh-CN" altLang="en-US"/>
          </a:p>
          <a:p>
            <a:pPr lvl="1" eaLnBrk="1" hangingPunct="1"/>
            <a:r>
              <a:rPr lang="zh-CN" altLang="en-US"/>
              <a:t>问题：</a:t>
            </a:r>
            <a:r>
              <a:rPr lang="zh-CN" altLang="en-US" b="1">
                <a:solidFill>
                  <a:srgbClr val="0070C0"/>
                </a:solidFill>
              </a:rPr>
              <a:t>课件中是否应大量使用多媒体</a:t>
            </a:r>
            <a:r>
              <a:rPr lang="zh-CN" altLang="en-US"/>
              <a:t>（动画、声音等）？</a:t>
            </a:r>
            <a:endParaRPr lang="en-US" altLang="zh-CN"/>
          </a:p>
          <a:p>
            <a:pPr lvl="1" eaLnBrk="1" hangingPunct="1">
              <a:buFontTx/>
              <a:buNone/>
            </a:pPr>
            <a:endParaRPr lang="zh-CN" altLang="en-US"/>
          </a:p>
          <a:p>
            <a:pPr eaLnBrk="1" hangingPunct="1"/>
            <a:r>
              <a:rPr lang="zh-CN" altLang="en-US"/>
              <a:t>研究表明，</a:t>
            </a:r>
            <a:r>
              <a:rPr lang="zh-CN" altLang="en-US" b="1">
                <a:solidFill>
                  <a:srgbClr val="C00000"/>
                </a:solidFill>
              </a:rPr>
              <a:t>外部认知</a:t>
            </a:r>
            <a:r>
              <a:rPr lang="zh-CN" altLang="en-US"/>
              <a:t>具有以下一些</a:t>
            </a:r>
            <a:r>
              <a:rPr lang="zh-CN" altLang="en-US" b="1">
                <a:solidFill>
                  <a:srgbClr val="C00000"/>
                </a:solidFill>
              </a:rPr>
              <a:t>特征</a:t>
            </a:r>
          </a:p>
          <a:p>
            <a:pPr lvl="1" eaLnBrk="1" hangingPunct="1"/>
            <a:r>
              <a:rPr lang="zh-CN" altLang="en-US" b="1">
                <a:solidFill>
                  <a:srgbClr val="0070C0"/>
                </a:solidFill>
              </a:rPr>
              <a:t>外部化以减少记忆负载</a:t>
            </a:r>
          </a:p>
          <a:p>
            <a:pPr lvl="1" eaLnBrk="1" hangingPunct="1"/>
            <a:r>
              <a:rPr lang="zh-CN" altLang="en-US" b="1">
                <a:solidFill>
                  <a:srgbClr val="0070C0"/>
                </a:solidFill>
              </a:rPr>
              <a:t>减少计算负载</a:t>
            </a:r>
          </a:p>
          <a:p>
            <a:pPr lvl="1" eaLnBrk="1" hangingPunct="1"/>
            <a:r>
              <a:rPr lang="zh-CN" altLang="en-US" b="1">
                <a:solidFill>
                  <a:srgbClr val="0070C0"/>
                </a:solidFill>
              </a:rPr>
              <a:t>标注与认知跟踪</a:t>
            </a:r>
          </a:p>
          <a:p>
            <a:pPr eaLnBrk="1" hangingPunct="1"/>
            <a:endParaRPr lang="en-US" altLang="zh-CN"/>
          </a:p>
        </p:txBody>
      </p:sp>
      <p:grpSp>
        <p:nvGrpSpPr>
          <p:cNvPr id="5" name="Group 4">
            <a:extLst>
              <a:ext uri="{FF2B5EF4-FFF2-40B4-BE49-F238E27FC236}">
                <a16:creationId xmlns:a16="http://schemas.microsoft.com/office/drawing/2014/main" id="{491EF707-DA98-CEBC-5504-70817CDEB5E9}"/>
              </a:ext>
            </a:extLst>
          </p:cNvPr>
          <p:cNvGrpSpPr/>
          <p:nvPr/>
        </p:nvGrpSpPr>
        <p:grpSpPr>
          <a:xfrm>
            <a:off x="256629" y="3839194"/>
            <a:ext cx="1047240" cy="969480"/>
            <a:chOff x="256629" y="3839194"/>
            <a:chExt cx="1047240" cy="9694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88924CC-AC68-CC5C-6D5D-A17912156CF0}"/>
                    </a:ext>
                  </a:extLst>
                </p14:cNvPr>
                <p14:cNvContentPartPr/>
                <p14:nvPr/>
              </p14:nvContentPartPr>
              <p14:xfrm>
                <a:off x="393789" y="3839194"/>
                <a:ext cx="723960" cy="969480"/>
              </p14:xfrm>
            </p:contentPart>
          </mc:Choice>
          <mc:Fallback>
            <p:pic>
              <p:nvPicPr>
                <p:cNvPr id="2" name="Ink 1">
                  <a:extLst>
                    <a:ext uri="{FF2B5EF4-FFF2-40B4-BE49-F238E27FC236}">
                      <a16:creationId xmlns:a16="http://schemas.microsoft.com/office/drawing/2014/main" id="{588924CC-AC68-CC5C-6D5D-A17912156CF0}"/>
                    </a:ext>
                  </a:extLst>
                </p:cNvPr>
                <p:cNvPicPr/>
                <p:nvPr/>
              </p:nvPicPr>
              <p:blipFill>
                <a:blip r:embed="rId3"/>
                <a:stretch>
                  <a:fillRect/>
                </a:stretch>
              </p:blipFill>
              <p:spPr>
                <a:xfrm>
                  <a:off x="384789" y="3830554"/>
                  <a:ext cx="741600" cy="987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86BB7D4-5F77-2B0B-4AAB-3CFDCF99DAAA}"/>
                    </a:ext>
                  </a:extLst>
                </p14:cNvPr>
                <p14:cNvContentPartPr/>
                <p14:nvPr/>
              </p14:nvContentPartPr>
              <p14:xfrm>
                <a:off x="256629" y="4029274"/>
                <a:ext cx="714240" cy="416160"/>
              </p14:xfrm>
            </p:contentPart>
          </mc:Choice>
          <mc:Fallback>
            <p:pic>
              <p:nvPicPr>
                <p:cNvPr id="3" name="Ink 2">
                  <a:extLst>
                    <a:ext uri="{FF2B5EF4-FFF2-40B4-BE49-F238E27FC236}">
                      <a16:creationId xmlns:a16="http://schemas.microsoft.com/office/drawing/2014/main" id="{386BB7D4-5F77-2B0B-4AAB-3CFDCF99DAAA}"/>
                    </a:ext>
                  </a:extLst>
                </p:cNvPr>
                <p:cNvPicPr/>
                <p:nvPr/>
              </p:nvPicPr>
              <p:blipFill>
                <a:blip r:embed="rId5"/>
                <a:stretch>
                  <a:fillRect/>
                </a:stretch>
              </p:blipFill>
              <p:spPr>
                <a:xfrm>
                  <a:off x="247629" y="4020274"/>
                  <a:ext cx="73188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7335730-0B07-DC60-A00E-E200739B2BDD}"/>
                    </a:ext>
                  </a:extLst>
                </p14:cNvPr>
                <p14:cNvContentPartPr/>
                <p14:nvPr/>
              </p14:nvContentPartPr>
              <p14:xfrm>
                <a:off x="384069" y="3935674"/>
                <a:ext cx="919800" cy="812880"/>
              </p14:xfrm>
            </p:contentPart>
          </mc:Choice>
          <mc:Fallback>
            <p:pic>
              <p:nvPicPr>
                <p:cNvPr id="4" name="Ink 3">
                  <a:extLst>
                    <a:ext uri="{FF2B5EF4-FFF2-40B4-BE49-F238E27FC236}">
                      <a16:creationId xmlns:a16="http://schemas.microsoft.com/office/drawing/2014/main" id="{87335730-0B07-DC60-A00E-E200739B2BDD}"/>
                    </a:ext>
                  </a:extLst>
                </p:cNvPr>
                <p:cNvPicPr/>
                <p:nvPr/>
              </p:nvPicPr>
              <p:blipFill>
                <a:blip r:embed="rId7"/>
                <a:stretch>
                  <a:fillRect/>
                </a:stretch>
              </p:blipFill>
              <p:spPr>
                <a:xfrm>
                  <a:off x="375069" y="3927034"/>
                  <a:ext cx="937440" cy="830520"/>
                </a:xfrm>
                <a:prstGeom prst="rect">
                  <a:avLst/>
                </a:prstGeom>
              </p:spPr>
            </p:pic>
          </mc:Fallback>
        </mc:AlternateContent>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a:extLst>
              <a:ext uri="{FF2B5EF4-FFF2-40B4-BE49-F238E27FC236}">
                <a16:creationId xmlns:a16="http://schemas.microsoft.com/office/drawing/2014/main" id="{C3EAE9B3-1312-BFED-5427-BCCC2F04ECE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53991278-46E1-49E8-8942-F695BBF5487C}" type="slidenum">
              <a:rPr lang="en-US" altLang="zh-CN" sz="1800"/>
              <a:pPr/>
              <a:t>57</a:t>
            </a:fld>
            <a:endParaRPr lang="en-US" altLang="zh-CN" sz="1800"/>
          </a:p>
        </p:txBody>
      </p:sp>
      <p:sp>
        <p:nvSpPr>
          <p:cNvPr id="62466" name="Rectangle 2">
            <a:extLst>
              <a:ext uri="{FF2B5EF4-FFF2-40B4-BE49-F238E27FC236}">
                <a16:creationId xmlns:a16="http://schemas.microsoft.com/office/drawing/2014/main" id="{40E29364-2AEE-827A-4B88-52246449FEEE}"/>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2467" name="Rectangle 3">
            <a:extLst>
              <a:ext uri="{FF2B5EF4-FFF2-40B4-BE49-F238E27FC236}">
                <a16:creationId xmlns:a16="http://schemas.microsoft.com/office/drawing/2014/main" id="{C6999044-A090-5044-D3D6-6E9C6F93B08C}"/>
              </a:ext>
            </a:extLst>
          </p:cNvPr>
          <p:cNvSpPr>
            <a:spLocks noGrp="1" noChangeArrowheads="1"/>
          </p:cNvSpPr>
          <p:nvPr>
            <p:ph idx="1"/>
          </p:nvPr>
        </p:nvSpPr>
        <p:spPr/>
        <p:txBody>
          <a:bodyPr/>
          <a:lstStyle/>
          <a:p>
            <a:pPr eaLnBrk="1" hangingPunct="1"/>
            <a:r>
              <a:rPr lang="zh-CN" altLang="en-US" b="1">
                <a:solidFill>
                  <a:srgbClr val="C00000"/>
                </a:solidFill>
              </a:rPr>
              <a:t>外部化以减少记忆负载</a:t>
            </a:r>
          </a:p>
          <a:p>
            <a:pPr lvl="1" eaLnBrk="1" hangingPunct="1"/>
            <a:r>
              <a:rPr lang="zh-CN" altLang="en-US"/>
              <a:t>外部化即</a:t>
            </a:r>
            <a:r>
              <a:rPr lang="zh-CN" altLang="en-US" b="1">
                <a:solidFill>
                  <a:srgbClr val="0070C0"/>
                </a:solidFill>
              </a:rPr>
              <a:t>把抽象的内部知识转换为具体的外部表示</a:t>
            </a:r>
            <a:endParaRPr lang="en-US" altLang="zh-CN" b="1">
              <a:solidFill>
                <a:srgbClr val="0070C0"/>
              </a:solidFill>
            </a:endParaRPr>
          </a:p>
          <a:p>
            <a:pPr lvl="1" eaLnBrk="1" hangingPunct="1">
              <a:buFontTx/>
              <a:buNone/>
            </a:pPr>
            <a:endParaRPr lang="zh-CN" altLang="en-US"/>
          </a:p>
          <a:p>
            <a:pPr lvl="1" eaLnBrk="1" hangingPunct="1"/>
            <a:r>
              <a:rPr lang="zh-CN" altLang="en-US"/>
              <a:t>其</a:t>
            </a:r>
            <a:r>
              <a:rPr lang="zh-CN" altLang="en-US" b="1">
                <a:solidFill>
                  <a:srgbClr val="0070C0"/>
                </a:solidFill>
              </a:rPr>
              <a:t>内容</a:t>
            </a:r>
            <a:r>
              <a:rPr lang="zh-CN" altLang="en-US"/>
              <a:t>通常是</a:t>
            </a:r>
            <a:r>
              <a:rPr lang="zh-CN" altLang="en-US" b="1">
                <a:solidFill>
                  <a:srgbClr val="0070C0"/>
                </a:solidFill>
              </a:rPr>
              <a:t>那些容易忘却的信息</a:t>
            </a:r>
            <a:r>
              <a:rPr lang="zh-CN" altLang="en-US"/>
              <a:t>，用于提示将来做什么</a:t>
            </a:r>
          </a:p>
          <a:p>
            <a:pPr lvl="2" eaLnBrk="1" hangingPunct="1"/>
            <a:r>
              <a:rPr lang="zh-CN" altLang="en-US"/>
              <a:t>例如：写日记、备忘录、购物单、日程表等</a:t>
            </a:r>
            <a:endParaRPr lang="en-US" altLang="zh-CN"/>
          </a:p>
          <a:p>
            <a:pPr lvl="2" eaLnBrk="1" hangingPunct="1">
              <a:buFont typeface="Wingdings" panose="05000000000000000000" pitchFamily="2" charset="2"/>
              <a:buNone/>
            </a:pPr>
            <a:endParaRPr lang="zh-CN" altLang="en-US"/>
          </a:p>
          <a:p>
            <a:pPr lvl="1" eaLnBrk="1" hangingPunct="1"/>
            <a:r>
              <a:rPr lang="zh-CN" altLang="en-US"/>
              <a:t>其</a:t>
            </a:r>
            <a:r>
              <a:rPr lang="zh-CN" altLang="en-US" b="1">
                <a:solidFill>
                  <a:srgbClr val="0070C0"/>
                </a:solidFill>
              </a:rPr>
              <a:t>物理形式和空间位置</a:t>
            </a:r>
            <a:r>
              <a:rPr lang="zh-CN" altLang="en-US"/>
              <a:t>通常用于表示</a:t>
            </a:r>
            <a:r>
              <a:rPr lang="zh-CN" altLang="en-US" b="1">
                <a:solidFill>
                  <a:srgbClr val="0070C0"/>
                </a:solidFill>
              </a:rPr>
              <a:t>任务的优先级</a:t>
            </a:r>
          </a:p>
          <a:p>
            <a:pPr lvl="2" eaLnBrk="1" hangingPunct="1"/>
            <a:r>
              <a:rPr lang="zh-CN" altLang="en-US"/>
              <a:t>例如：用突出的颜色、字体书写，并放在手边显著的位置</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外部表示在此的作用</a:t>
            </a:r>
            <a:r>
              <a:rPr lang="zh-CN" altLang="en-US"/>
              <a:t>：</a:t>
            </a:r>
          </a:p>
          <a:p>
            <a:pPr lvl="2" eaLnBrk="1" hangingPunct="1"/>
            <a:r>
              <a:rPr lang="zh-CN" altLang="en-US"/>
              <a:t>提示需要做某事</a:t>
            </a:r>
          </a:p>
          <a:p>
            <a:pPr lvl="2" eaLnBrk="1" hangingPunct="1"/>
            <a:r>
              <a:rPr lang="zh-CN" altLang="en-US"/>
              <a:t>提示做某事的内容</a:t>
            </a:r>
          </a:p>
          <a:p>
            <a:pPr lvl="2" eaLnBrk="1" hangingPunct="1"/>
            <a:r>
              <a:rPr lang="zh-CN" altLang="en-US"/>
              <a:t>提示何时做某事</a:t>
            </a:r>
          </a:p>
          <a:p>
            <a:pPr lvl="1" eaLnBrk="1" hangingPunct="1"/>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3">
            <a:extLst>
              <a:ext uri="{FF2B5EF4-FFF2-40B4-BE49-F238E27FC236}">
                <a16:creationId xmlns:a16="http://schemas.microsoft.com/office/drawing/2014/main" id="{11AFE8DC-D48D-A6D6-E8B7-7CECF5D034D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171390D1-DA26-40C4-9D19-809C164ACEFA}" type="slidenum">
              <a:rPr lang="en-US" altLang="zh-CN" sz="1800"/>
              <a:pPr/>
              <a:t>58</a:t>
            </a:fld>
            <a:endParaRPr lang="en-US" altLang="zh-CN" sz="1800"/>
          </a:p>
        </p:txBody>
      </p:sp>
      <p:sp>
        <p:nvSpPr>
          <p:cNvPr id="63490" name="Rectangle 2">
            <a:extLst>
              <a:ext uri="{FF2B5EF4-FFF2-40B4-BE49-F238E27FC236}">
                <a16:creationId xmlns:a16="http://schemas.microsoft.com/office/drawing/2014/main" id="{2BB5AC67-7D29-4F83-81DD-C306BF93DDD6}"/>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3491" name="Rectangle 3">
            <a:extLst>
              <a:ext uri="{FF2B5EF4-FFF2-40B4-BE49-F238E27FC236}">
                <a16:creationId xmlns:a16="http://schemas.microsoft.com/office/drawing/2014/main" id="{9FB9F992-8B5A-1B99-A767-0087364C40CE}"/>
              </a:ext>
            </a:extLst>
          </p:cNvPr>
          <p:cNvSpPr>
            <a:spLocks noGrp="1" noChangeArrowheads="1"/>
          </p:cNvSpPr>
          <p:nvPr>
            <p:ph idx="1"/>
          </p:nvPr>
        </p:nvSpPr>
        <p:spPr/>
        <p:txBody>
          <a:bodyPr/>
          <a:lstStyle/>
          <a:p>
            <a:pPr eaLnBrk="1" hangingPunct="1"/>
            <a:r>
              <a:rPr lang="zh-CN" altLang="en-US" b="1">
                <a:solidFill>
                  <a:srgbClr val="C00000"/>
                </a:solidFill>
              </a:rPr>
              <a:t>减少计算负载</a:t>
            </a:r>
          </a:p>
          <a:p>
            <a:pPr lvl="1" eaLnBrk="1" hangingPunct="1"/>
            <a:r>
              <a:rPr lang="zh-CN" altLang="en-US"/>
              <a:t>心算需要使用</a:t>
            </a:r>
            <a:r>
              <a:rPr lang="zh-CN" altLang="en-US" b="1">
                <a:solidFill>
                  <a:srgbClr val="0070C0"/>
                </a:solidFill>
              </a:rPr>
              <a:t>短期记忆做草稿板</a:t>
            </a:r>
            <a:r>
              <a:rPr lang="zh-CN" altLang="en-US"/>
              <a:t>（参数、操作符、中间结果、操作规则等）</a:t>
            </a:r>
            <a:endParaRPr lang="en-US" altLang="zh-CN"/>
          </a:p>
          <a:p>
            <a:pPr lvl="1" eaLnBrk="1" hangingPunct="1">
              <a:buFontTx/>
              <a:buNone/>
            </a:pPr>
            <a:endParaRPr lang="zh-CN" altLang="en-US"/>
          </a:p>
          <a:p>
            <a:pPr lvl="1" eaLnBrk="1" hangingPunct="1"/>
            <a:r>
              <a:rPr lang="zh-CN" altLang="en-US"/>
              <a:t>具有</a:t>
            </a:r>
            <a:r>
              <a:rPr lang="zh-CN" altLang="en-US" b="1">
                <a:solidFill>
                  <a:srgbClr val="0070C0"/>
                </a:solidFill>
              </a:rPr>
              <a:t>外部表示的工具减少短期记忆和计算负载</a:t>
            </a:r>
          </a:p>
          <a:p>
            <a:pPr lvl="2" eaLnBrk="1" hangingPunct="1"/>
            <a:r>
              <a:rPr lang="zh-CN" altLang="en-US"/>
              <a:t>例如：纸、笔、算盘、计算器等工具</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表示的形式</a:t>
            </a:r>
            <a:r>
              <a:rPr lang="zh-CN" altLang="en-US"/>
              <a:t>和复杂度</a:t>
            </a:r>
            <a:r>
              <a:rPr lang="zh-CN" altLang="en-US" b="1">
                <a:solidFill>
                  <a:srgbClr val="0070C0"/>
                </a:solidFill>
              </a:rPr>
              <a:t>将影响到外部信息内部化的难易程度</a:t>
            </a:r>
          </a:p>
          <a:p>
            <a:pPr lvl="2" eaLnBrk="1" hangingPunct="1"/>
            <a:r>
              <a:rPr lang="zh-CN" altLang="en-US"/>
              <a:t>例如：</a:t>
            </a:r>
            <a:r>
              <a:rPr lang="en-US" altLang="zh-CN"/>
              <a:t>234 X 456 = ? </a:t>
            </a:r>
          </a:p>
          <a:p>
            <a:pPr lvl="4" eaLnBrk="1" hangingPunct="1">
              <a:buFontTx/>
              <a:buNone/>
            </a:pPr>
            <a:r>
              <a:rPr lang="en-US" altLang="zh-CN"/>
              <a:t> </a:t>
            </a:r>
            <a:r>
              <a:rPr lang="zh-CN" altLang="en-US"/>
              <a:t>贰佰叁拾肆 乘以 肆佰伍拾陆 等于 ？</a:t>
            </a:r>
          </a:p>
          <a:p>
            <a:pPr lvl="2" eaLnBrk="1" hangingPunct="1"/>
            <a:r>
              <a:rPr lang="zh-CN" altLang="en-US"/>
              <a:t>后一种形式是对感知训练的挑战，需要一个复杂的认知过程进行词法扫描、语法分析和语义翻译来进行编码</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工具的界面表示</a:t>
            </a:r>
            <a:r>
              <a:rPr lang="zh-CN" altLang="en-US"/>
              <a:t>即</a:t>
            </a:r>
            <a:r>
              <a:rPr lang="zh-CN" altLang="en-US" b="1">
                <a:solidFill>
                  <a:srgbClr val="0070C0"/>
                </a:solidFill>
              </a:rPr>
              <a:t>可使它的使用简单化</a:t>
            </a:r>
            <a:r>
              <a:rPr lang="zh-CN" altLang="en-US"/>
              <a:t>，</a:t>
            </a:r>
            <a:r>
              <a:rPr lang="zh-CN" altLang="en-US" b="1">
                <a:solidFill>
                  <a:srgbClr val="0070C0"/>
                </a:solidFill>
              </a:rPr>
              <a:t>也可复杂化</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3">
            <a:extLst>
              <a:ext uri="{FF2B5EF4-FFF2-40B4-BE49-F238E27FC236}">
                <a16:creationId xmlns:a16="http://schemas.microsoft.com/office/drawing/2014/main" id="{4B8A443F-6D55-7ADF-F1CF-96C19C13931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E77E6F65-D588-46AC-943D-6D5CF3258F80}" type="slidenum">
              <a:rPr lang="en-US" altLang="zh-CN" sz="1800"/>
              <a:pPr/>
              <a:t>59</a:t>
            </a:fld>
            <a:endParaRPr lang="en-US" altLang="zh-CN" sz="1800"/>
          </a:p>
        </p:txBody>
      </p:sp>
      <p:sp>
        <p:nvSpPr>
          <p:cNvPr id="64514" name="Rectangle 2">
            <a:extLst>
              <a:ext uri="{FF2B5EF4-FFF2-40B4-BE49-F238E27FC236}">
                <a16:creationId xmlns:a16="http://schemas.microsoft.com/office/drawing/2014/main" id="{BE5C393C-8AFD-8D77-DBCB-FF0FD806D803}"/>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4515" name="Rectangle 3">
            <a:extLst>
              <a:ext uri="{FF2B5EF4-FFF2-40B4-BE49-F238E27FC236}">
                <a16:creationId xmlns:a16="http://schemas.microsoft.com/office/drawing/2014/main" id="{02A537AF-3FDD-A506-5034-2E0EACB748EB}"/>
              </a:ext>
            </a:extLst>
          </p:cNvPr>
          <p:cNvSpPr>
            <a:spLocks noGrp="1" noChangeArrowheads="1"/>
          </p:cNvSpPr>
          <p:nvPr>
            <p:ph idx="1"/>
          </p:nvPr>
        </p:nvSpPr>
        <p:spPr>
          <a:xfrm>
            <a:off x="685800" y="1000125"/>
            <a:ext cx="7772400" cy="4419600"/>
          </a:xfrm>
        </p:spPr>
        <p:txBody>
          <a:bodyPr/>
          <a:lstStyle/>
          <a:p>
            <a:pPr eaLnBrk="1" hangingPunct="1"/>
            <a:r>
              <a:rPr lang="zh-CN" altLang="en-US" b="1">
                <a:solidFill>
                  <a:srgbClr val="C00000"/>
                </a:solidFill>
              </a:rPr>
              <a:t>标注</a:t>
            </a:r>
            <a:r>
              <a:rPr lang="zh-CN" altLang="en-US"/>
              <a:t>和</a:t>
            </a:r>
            <a:r>
              <a:rPr lang="zh-CN" altLang="en-US" b="1">
                <a:solidFill>
                  <a:srgbClr val="C00000"/>
                </a:solidFill>
              </a:rPr>
              <a:t>认知跟踪</a:t>
            </a:r>
            <a:r>
              <a:rPr lang="zh-CN" altLang="en-US"/>
              <a:t>（</a:t>
            </a:r>
            <a:r>
              <a:rPr lang="en-US" altLang="zh-CN"/>
              <a:t>annotation and cognitive tracing</a:t>
            </a:r>
            <a:r>
              <a:rPr lang="zh-CN" altLang="en-US"/>
              <a:t>）</a:t>
            </a:r>
          </a:p>
          <a:p>
            <a:pPr lvl="1" eaLnBrk="1" hangingPunct="1"/>
            <a:r>
              <a:rPr lang="zh-CN" altLang="en-US" b="1">
                <a:solidFill>
                  <a:srgbClr val="C00000"/>
                </a:solidFill>
              </a:rPr>
              <a:t>标注</a:t>
            </a:r>
            <a:r>
              <a:rPr lang="zh-CN" altLang="en-US"/>
              <a:t>即</a:t>
            </a:r>
            <a:r>
              <a:rPr lang="zh-CN" altLang="en-US" b="1">
                <a:solidFill>
                  <a:srgbClr val="0070C0"/>
                </a:solidFill>
              </a:rPr>
              <a:t>作标记对某些外部事项进行修改</a:t>
            </a:r>
          </a:p>
          <a:p>
            <a:pPr lvl="2" eaLnBrk="1" hangingPunct="1"/>
            <a:r>
              <a:rPr lang="zh-CN" altLang="en-US"/>
              <a:t>例如：在文档上用下划线标记某项内容</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C00000"/>
                </a:solidFill>
              </a:rPr>
              <a:t>认知跟踪</a:t>
            </a:r>
            <a:r>
              <a:rPr lang="zh-CN" altLang="en-US"/>
              <a:t>即</a:t>
            </a:r>
            <a:r>
              <a:rPr lang="zh-CN" altLang="en-US" b="1">
                <a:solidFill>
                  <a:srgbClr val="0070C0"/>
                </a:solidFill>
              </a:rPr>
              <a:t>重新整理某些事项的分类或结构</a:t>
            </a:r>
          </a:p>
          <a:p>
            <a:pPr lvl="2" eaLnBrk="1" hangingPunct="1"/>
            <a:r>
              <a:rPr lang="zh-CN" altLang="en-US"/>
              <a:t>例如：通过调整文档中各项目的次序，来跟踪自己的思路</a:t>
            </a:r>
            <a:endParaRPr lang="en-US" altLang="zh-CN"/>
          </a:p>
          <a:p>
            <a:pPr lvl="2" eaLnBrk="1" hangingPunct="1">
              <a:buFont typeface="Wingdings" panose="05000000000000000000" pitchFamily="2" charset="2"/>
              <a:buNone/>
            </a:pPr>
            <a:endParaRPr lang="zh-CN" altLang="en-US"/>
          </a:p>
          <a:p>
            <a:pPr eaLnBrk="1" hangingPunct="1"/>
            <a:r>
              <a:rPr lang="zh-CN" altLang="en-US"/>
              <a:t>交互设计应</a:t>
            </a:r>
            <a:r>
              <a:rPr lang="zh-CN" altLang="en-US" b="1">
                <a:solidFill>
                  <a:srgbClr val="C00000"/>
                </a:solidFill>
              </a:rPr>
              <a:t>尽量利用人类外部认知的能力</a:t>
            </a:r>
          </a:p>
          <a:p>
            <a:pPr lvl="1" eaLnBrk="1" hangingPunct="1"/>
            <a:r>
              <a:rPr lang="zh-CN" altLang="en-US"/>
              <a:t>界面</a:t>
            </a:r>
            <a:r>
              <a:rPr lang="zh-CN" altLang="en-US" b="1">
                <a:solidFill>
                  <a:srgbClr val="0070C0"/>
                </a:solidFill>
              </a:rPr>
              <a:t>应提供与用户的知识、任务和环境一致的外部表示</a:t>
            </a:r>
            <a:endParaRPr lang="en-US" altLang="zh-CN" b="1">
              <a:solidFill>
                <a:srgbClr val="0070C0"/>
              </a:solidFill>
            </a:endParaRPr>
          </a:p>
          <a:p>
            <a:pPr lvl="1" eaLnBrk="1" hangingPunct="1"/>
            <a:endParaRPr lang="zh-CN" altLang="en-US" b="1">
              <a:solidFill>
                <a:srgbClr val="0070C0"/>
              </a:solidFill>
            </a:endParaRPr>
          </a:p>
          <a:p>
            <a:pPr lvl="1" eaLnBrk="1" hangingPunct="1"/>
            <a:r>
              <a:rPr lang="zh-CN" altLang="en-US"/>
              <a:t>尽可能</a:t>
            </a:r>
            <a:r>
              <a:rPr lang="zh-CN" altLang="en-US" b="1">
                <a:solidFill>
                  <a:srgbClr val="0070C0"/>
                </a:solidFill>
              </a:rPr>
              <a:t>将需要通过学习才能内部化的信息转换为外部表示</a:t>
            </a:r>
            <a:endParaRPr lang="en-US" altLang="zh-CN" b="1">
              <a:solidFill>
                <a:srgbClr val="0070C0"/>
              </a:solidFill>
            </a:endParaRPr>
          </a:p>
          <a:p>
            <a:pPr lvl="2" eaLnBrk="1" hangingPunct="1"/>
            <a:r>
              <a:rPr lang="zh-CN" altLang="en-US"/>
              <a:t>例如：</a:t>
            </a:r>
            <a:r>
              <a:rPr lang="en-US" altLang="zh-CN"/>
              <a:t>GUI</a:t>
            </a:r>
            <a:r>
              <a:rPr lang="zh-CN" altLang="en-US"/>
              <a:t>通过图形反映了操作的内容和结果</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应允许用户评估当前的状态</a:t>
            </a:r>
            <a:r>
              <a:rPr lang="zh-CN" altLang="en-US"/>
              <a:t>，并</a:t>
            </a:r>
            <a:r>
              <a:rPr lang="zh-CN" altLang="en-US" b="1">
                <a:solidFill>
                  <a:srgbClr val="0070C0"/>
                </a:solidFill>
              </a:rPr>
              <a:t>对将来的状态进行预测</a:t>
            </a:r>
          </a:p>
          <a:p>
            <a:pPr lvl="2" eaLnBrk="1" hangingPunct="1"/>
            <a:r>
              <a:rPr lang="zh-CN" altLang="en-US"/>
              <a:t>例如：网页导航应表示</a:t>
            </a:r>
            <a:r>
              <a:rPr lang="en-US" altLang="zh-CN"/>
              <a:t>where I am</a:t>
            </a:r>
            <a:r>
              <a:rPr lang="zh-CN" altLang="en-US"/>
              <a:t>和</a:t>
            </a:r>
            <a:r>
              <a:rPr lang="en-US" altLang="zh-CN"/>
              <a:t>where to go</a:t>
            </a:r>
            <a:r>
              <a:rPr lang="zh-CN" altLang="en-US"/>
              <a:t>的信息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3">
            <a:extLst>
              <a:ext uri="{FF2B5EF4-FFF2-40B4-BE49-F238E27FC236}">
                <a16:creationId xmlns:a16="http://schemas.microsoft.com/office/drawing/2014/main" id="{94934B2B-EAD8-2E89-A81F-28BA53EE2D7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A6F2E9AB-3679-4C2C-A80D-41109557115B}" type="slidenum">
              <a:rPr lang="en-US" altLang="zh-CN" sz="1800"/>
              <a:pPr/>
              <a:t>6</a:t>
            </a:fld>
            <a:endParaRPr lang="en-US" altLang="zh-CN" sz="1800"/>
          </a:p>
        </p:txBody>
      </p:sp>
      <p:sp>
        <p:nvSpPr>
          <p:cNvPr id="10242" name="Rectangle 2">
            <a:extLst>
              <a:ext uri="{FF2B5EF4-FFF2-40B4-BE49-F238E27FC236}">
                <a16:creationId xmlns:a16="http://schemas.microsoft.com/office/drawing/2014/main" id="{C37D4394-6757-28B4-6B44-B00EEBD2CB8A}"/>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0243" name="Rectangle 3">
            <a:extLst>
              <a:ext uri="{FF2B5EF4-FFF2-40B4-BE49-F238E27FC236}">
                <a16:creationId xmlns:a16="http://schemas.microsoft.com/office/drawing/2014/main" id="{35ABDAD5-6B15-4EC0-9E74-EE7313E0F018}"/>
              </a:ext>
            </a:extLst>
          </p:cNvPr>
          <p:cNvSpPr>
            <a:spLocks noGrp="1" noChangeArrowheads="1"/>
          </p:cNvSpPr>
          <p:nvPr>
            <p:ph idx="1"/>
          </p:nvPr>
        </p:nvSpPr>
        <p:spPr/>
        <p:txBody>
          <a:bodyPr/>
          <a:lstStyle/>
          <a:p>
            <a:pPr eaLnBrk="1" hangingPunct="1"/>
            <a:r>
              <a:rPr lang="zh-CN" altLang="en-US"/>
              <a:t>与许多传统科学相比，认知科学是不成熟的，发展中的科学</a:t>
            </a:r>
          </a:p>
          <a:p>
            <a:pPr lvl="1" eaLnBrk="1" hangingPunct="1"/>
            <a:r>
              <a:rPr lang="zh-CN" altLang="en-US"/>
              <a:t>存在许多不同的观点和理论，有时甚至相互不兼容</a:t>
            </a:r>
          </a:p>
          <a:p>
            <a:pPr lvl="1" eaLnBrk="1" hangingPunct="1"/>
            <a:r>
              <a:rPr lang="zh-CN" altLang="en-US"/>
              <a:t>在此我只能照本宣科，虽然有些内容本人并不赞同</a:t>
            </a:r>
            <a:endParaRPr lang="en-US" altLang="zh-CN"/>
          </a:p>
          <a:p>
            <a:pPr lvl="1" eaLnBrk="1" hangingPunct="1">
              <a:buFontTx/>
              <a:buNone/>
            </a:pPr>
            <a:endParaRPr lang="zh-CN" altLang="en-US"/>
          </a:p>
          <a:p>
            <a:pPr eaLnBrk="1" hangingPunct="1"/>
            <a:r>
              <a:rPr lang="zh-CN" altLang="en-US" b="1">
                <a:solidFill>
                  <a:srgbClr val="0070C0"/>
                </a:solidFill>
              </a:rPr>
              <a:t>人类的日常活动</a:t>
            </a:r>
            <a:r>
              <a:rPr lang="zh-CN" altLang="en-US"/>
              <a:t>可以看成由</a:t>
            </a:r>
            <a:r>
              <a:rPr lang="zh-CN" altLang="en-US" b="1">
                <a:solidFill>
                  <a:srgbClr val="0070C0"/>
                </a:solidFill>
              </a:rPr>
              <a:t>两部分</a:t>
            </a:r>
            <a:r>
              <a:rPr lang="zh-CN" altLang="en-US"/>
              <a:t>构成</a:t>
            </a:r>
          </a:p>
          <a:p>
            <a:pPr lvl="1" eaLnBrk="1" hangingPunct="1"/>
            <a:r>
              <a:rPr lang="zh-CN" altLang="en-US" b="1">
                <a:solidFill>
                  <a:srgbClr val="C00000"/>
                </a:solidFill>
              </a:rPr>
              <a:t>生理活动</a:t>
            </a:r>
            <a:r>
              <a:rPr lang="zh-CN" altLang="en-US"/>
              <a:t>：发生在肢体上的任何行为或过程</a:t>
            </a:r>
          </a:p>
          <a:p>
            <a:pPr lvl="1" eaLnBrk="1" hangingPunct="1"/>
            <a:r>
              <a:rPr lang="zh-CN" altLang="en-US" b="1">
                <a:solidFill>
                  <a:srgbClr val="C00000"/>
                </a:solidFill>
              </a:rPr>
              <a:t>心理活动</a:t>
            </a:r>
            <a:r>
              <a:rPr lang="zh-CN" altLang="en-US"/>
              <a:t>：发生在头脑中的任何行为或过程</a:t>
            </a:r>
            <a:endParaRPr lang="en-US" altLang="zh-CN"/>
          </a:p>
          <a:p>
            <a:pPr lvl="1" eaLnBrk="1" hangingPunct="1">
              <a:buFontTx/>
              <a:buNone/>
            </a:pPr>
            <a:endParaRPr lang="zh-CN" altLang="en-US"/>
          </a:p>
          <a:p>
            <a:pPr eaLnBrk="1" hangingPunct="1"/>
            <a:r>
              <a:rPr lang="zh-CN" altLang="en-US" b="1">
                <a:solidFill>
                  <a:srgbClr val="C00000"/>
                </a:solidFill>
              </a:rPr>
              <a:t>认知</a:t>
            </a:r>
            <a:r>
              <a:rPr lang="zh-CN" altLang="en-US"/>
              <a:t>指的是</a:t>
            </a:r>
            <a:r>
              <a:rPr lang="zh-CN" altLang="en-US" b="1">
                <a:solidFill>
                  <a:srgbClr val="C00000"/>
                </a:solidFill>
              </a:rPr>
              <a:t>与 </a:t>
            </a:r>
            <a:r>
              <a:rPr lang="en-US" altLang="zh-CN" b="1">
                <a:solidFill>
                  <a:srgbClr val="C00000"/>
                </a:solidFill>
              </a:rPr>
              <a:t>knowing </a:t>
            </a:r>
            <a:r>
              <a:rPr lang="zh-CN" altLang="en-US" b="1">
                <a:solidFill>
                  <a:srgbClr val="C00000"/>
                </a:solidFill>
              </a:rPr>
              <a:t>相关的能力、行为和过程</a:t>
            </a:r>
            <a:r>
              <a:rPr lang="zh-CN" altLang="en-US"/>
              <a:t>，如</a:t>
            </a:r>
          </a:p>
          <a:p>
            <a:pPr lvl="1" eaLnBrk="1" hangingPunct="1"/>
            <a:r>
              <a:rPr lang="zh-CN" altLang="en-US"/>
              <a:t>如何感知物理刺激？如注意、知觉等</a:t>
            </a:r>
          </a:p>
          <a:p>
            <a:pPr lvl="1" eaLnBrk="1" hangingPunct="1"/>
            <a:r>
              <a:rPr lang="zh-CN" altLang="en-US"/>
              <a:t>如何认识自我、他人以及环境？如意识、记忆等</a:t>
            </a:r>
          </a:p>
          <a:p>
            <a:pPr lvl="1" eaLnBrk="1" hangingPunct="1"/>
            <a:r>
              <a:rPr lang="zh-CN" altLang="en-US"/>
              <a:t>如何利用这些知识进行思维？如推理、问题求解等</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074D674-0A1A-FBEB-9410-0F139617BCA5}"/>
                  </a:ext>
                </a:extLst>
              </p14:cNvPr>
              <p14:cNvContentPartPr/>
              <p14:nvPr/>
            </p14:nvContentPartPr>
            <p14:xfrm>
              <a:off x="687189" y="2955600"/>
              <a:ext cx="318240" cy="685800"/>
            </p14:xfrm>
          </p:contentPart>
        </mc:Choice>
        <mc:Fallback xmlns="">
          <p:pic>
            <p:nvPicPr>
              <p:cNvPr id="2" name="Ink 1">
                <a:extLst>
                  <a:ext uri="{FF2B5EF4-FFF2-40B4-BE49-F238E27FC236}">
                    <a16:creationId xmlns:a16="http://schemas.microsoft.com/office/drawing/2014/main" id="{8074D674-0A1A-FBEB-9410-0F139617BCA5}"/>
                  </a:ext>
                </a:extLst>
              </p:cNvPr>
              <p:cNvPicPr/>
              <p:nvPr/>
            </p:nvPicPr>
            <p:blipFill>
              <a:blip r:embed="rId3"/>
              <a:stretch>
                <a:fillRect/>
              </a:stretch>
            </p:blipFill>
            <p:spPr>
              <a:xfrm>
                <a:off x="678189" y="2946600"/>
                <a:ext cx="335880" cy="703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EFE9DBD-F031-1457-73B6-8DE462DA98BE}"/>
                  </a:ext>
                </a:extLst>
              </p14:cNvPr>
              <p14:cNvContentPartPr/>
              <p14:nvPr/>
            </p14:nvContentPartPr>
            <p14:xfrm>
              <a:off x="624189" y="4637880"/>
              <a:ext cx="457560" cy="724680"/>
            </p14:xfrm>
          </p:contentPart>
        </mc:Choice>
        <mc:Fallback xmlns="">
          <p:pic>
            <p:nvPicPr>
              <p:cNvPr id="3" name="Ink 2">
                <a:extLst>
                  <a:ext uri="{FF2B5EF4-FFF2-40B4-BE49-F238E27FC236}">
                    <a16:creationId xmlns:a16="http://schemas.microsoft.com/office/drawing/2014/main" id="{8EFE9DBD-F031-1457-73B6-8DE462DA98BE}"/>
                  </a:ext>
                </a:extLst>
              </p:cNvPr>
              <p:cNvPicPr/>
              <p:nvPr/>
            </p:nvPicPr>
            <p:blipFill>
              <a:blip r:embed="rId5"/>
              <a:stretch>
                <a:fillRect/>
              </a:stretch>
            </p:blipFill>
            <p:spPr>
              <a:xfrm>
                <a:off x="615549" y="4628880"/>
                <a:ext cx="475200" cy="74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F56CA2E5-AD5B-046E-1542-26950FAD1F56}"/>
                  </a:ext>
                </a:extLst>
              </p14:cNvPr>
              <p14:cNvContentPartPr/>
              <p14:nvPr/>
            </p14:nvContentPartPr>
            <p14:xfrm>
              <a:off x="4900269" y="4893840"/>
              <a:ext cx="2382840" cy="211680"/>
            </p14:xfrm>
          </p:contentPart>
        </mc:Choice>
        <mc:Fallback xmlns="">
          <p:pic>
            <p:nvPicPr>
              <p:cNvPr id="4" name="Ink 3">
                <a:extLst>
                  <a:ext uri="{FF2B5EF4-FFF2-40B4-BE49-F238E27FC236}">
                    <a16:creationId xmlns:a16="http://schemas.microsoft.com/office/drawing/2014/main" id="{F56CA2E5-AD5B-046E-1542-26950FAD1F56}"/>
                  </a:ext>
                </a:extLst>
              </p:cNvPr>
              <p:cNvPicPr/>
              <p:nvPr/>
            </p:nvPicPr>
            <p:blipFill>
              <a:blip r:embed="rId7"/>
              <a:stretch>
                <a:fillRect/>
              </a:stretch>
            </p:blipFill>
            <p:spPr>
              <a:xfrm>
                <a:off x="4891269" y="4884840"/>
                <a:ext cx="2400480" cy="229320"/>
              </a:xfrm>
              <a:prstGeom prst="rect">
                <a:avLst/>
              </a:prstGeom>
            </p:spPr>
          </p:pic>
        </mc:Fallback>
      </mc:AlternateContent>
      <p:grpSp>
        <p:nvGrpSpPr>
          <p:cNvPr id="14" name="Group 13">
            <a:extLst>
              <a:ext uri="{FF2B5EF4-FFF2-40B4-BE49-F238E27FC236}">
                <a16:creationId xmlns:a16="http://schemas.microsoft.com/office/drawing/2014/main" id="{4B7FAFE3-DC22-6F84-6D21-77E709B0460E}"/>
              </a:ext>
            </a:extLst>
          </p:cNvPr>
          <p:cNvGrpSpPr/>
          <p:nvPr/>
        </p:nvGrpSpPr>
        <p:grpSpPr>
          <a:xfrm>
            <a:off x="1040709" y="4429080"/>
            <a:ext cx="6256080" cy="1505880"/>
            <a:chOff x="1040709" y="4429080"/>
            <a:chExt cx="6256080" cy="150588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DD943263-E624-337A-B125-E9198045B56B}"/>
                    </a:ext>
                  </a:extLst>
                </p14:cNvPr>
                <p14:cNvContentPartPr/>
                <p14:nvPr/>
              </p14:nvContentPartPr>
              <p14:xfrm>
                <a:off x="1040709" y="5408640"/>
                <a:ext cx="472680" cy="417960"/>
              </p14:xfrm>
            </p:contentPart>
          </mc:Choice>
          <mc:Fallback xmlns="">
            <p:pic>
              <p:nvPicPr>
                <p:cNvPr id="8" name="Ink 7">
                  <a:extLst>
                    <a:ext uri="{FF2B5EF4-FFF2-40B4-BE49-F238E27FC236}">
                      <a16:creationId xmlns:a16="http://schemas.microsoft.com/office/drawing/2014/main" id="{DD943263-E624-337A-B125-E9198045B56B}"/>
                    </a:ext>
                  </a:extLst>
                </p:cNvPr>
                <p:cNvPicPr/>
                <p:nvPr/>
              </p:nvPicPr>
              <p:blipFill>
                <a:blip r:embed="rId9"/>
                <a:stretch>
                  <a:fillRect/>
                </a:stretch>
              </p:blipFill>
              <p:spPr>
                <a:xfrm>
                  <a:off x="1031709" y="5399640"/>
                  <a:ext cx="49032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B5A10DE9-D459-74E2-566E-D3A5B313F57B}"/>
                    </a:ext>
                  </a:extLst>
                </p14:cNvPr>
                <p14:cNvContentPartPr/>
                <p14:nvPr/>
              </p14:nvContentPartPr>
              <p14:xfrm>
                <a:off x="4922229" y="4533840"/>
                <a:ext cx="14400" cy="595440"/>
              </p14:xfrm>
            </p:contentPart>
          </mc:Choice>
          <mc:Fallback xmlns="">
            <p:pic>
              <p:nvPicPr>
                <p:cNvPr id="5" name="Ink 4">
                  <a:extLst>
                    <a:ext uri="{FF2B5EF4-FFF2-40B4-BE49-F238E27FC236}">
                      <a16:creationId xmlns:a16="http://schemas.microsoft.com/office/drawing/2014/main" id="{B5A10DE9-D459-74E2-566E-D3A5B313F57B}"/>
                    </a:ext>
                  </a:extLst>
                </p:cNvPr>
                <p:cNvPicPr/>
                <p:nvPr/>
              </p:nvPicPr>
              <p:blipFill>
                <a:blip r:embed="rId11"/>
                <a:stretch>
                  <a:fillRect/>
                </a:stretch>
              </p:blipFill>
              <p:spPr>
                <a:xfrm>
                  <a:off x="4913589" y="4524840"/>
                  <a:ext cx="3204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8E08276B-DE77-10DC-3692-E676AE653C34}"/>
                    </a:ext>
                  </a:extLst>
                </p14:cNvPr>
                <p14:cNvContentPartPr/>
                <p14:nvPr/>
              </p14:nvContentPartPr>
              <p14:xfrm>
                <a:off x="4981989" y="4429080"/>
                <a:ext cx="2314800" cy="924120"/>
              </p14:xfrm>
            </p:contentPart>
          </mc:Choice>
          <mc:Fallback xmlns="">
            <p:pic>
              <p:nvPicPr>
                <p:cNvPr id="6" name="Ink 5">
                  <a:extLst>
                    <a:ext uri="{FF2B5EF4-FFF2-40B4-BE49-F238E27FC236}">
                      <a16:creationId xmlns:a16="http://schemas.microsoft.com/office/drawing/2014/main" id="{8E08276B-DE77-10DC-3692-E676AE653C34}"/>
                    </a:ext>
                  </a:extLst>
                </p:cNvPr>
                <p:cNvPicPr/>
                <p:nvPr/>
              </p:nvPicPr>
              <p:blipFill>
                <a:blip r:embed="rId13"/>
                <a:stretch>
                  <a:fillRect/>
                </a:stretch>
              </p:blipFill>
              <p:spPr>
                <a:xfrm>
                  <a:off x="4973349" y="4420440"/>
                  <a:ext cx="233244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91034A4-D8A3-C2A2-E8EE-C046B26BD3D3}"/>
                    </a:ext>
                  </a:extLst>
                </p14:cNvPr>
                <p14:cNvContentPartPr/>
                <p14:nvPr/>
              </p14:nvContentPartPr>
              <p14:xfrm>
                <a:off x="5133549" y="5713920"/>
                <a:ext cx="2054880" cy="30240"/>
              </p14:xfrm>
            </p:contentPart>
          </mc:Choice>
          <mc:Fallback xmlns="">
            <p:pic>
              <p:nvPicPr>
                <p:cNvPr id="9" name="Ink 8">
                  <a:extLst>
                    <a:ext uri="{FF2B5EF4-FFF2-40B4-BE49-F238E27FC236}">
                      <a16:creationId xmlns:a16="http://schemas.microsoft.com/office/drawing/2014/main" id="{291034A4-D8A3-C2A2-E8EE-C046B26BD3D3}"/>
                    </a:ext>
                  </a:extLst>
                </p:cNvPr>
                <p:cNvPicPr/>
                <p:nvPr/>
              </p:nvPicPr>
              <p:blipFill>
                <a:blip r:embed="rId15"/>
                <a:stretch>
                  <a:fillRect/>
                </a:stretch>
              </p:blipFill>
              <p:spPr>
                <a:xfrm>
                  <a:off x="5124549" y="5704920"/>
                  <a:ext cx="2072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C9A3FD6D-1D1A-D4EE-77AA-D7A7FEB83A53}"/>
                    </a:ext>
                  </a:extLst>
                </p14:cNvPr>
                <p14:cNvContentPartPr/>
                <p14:nvPr/>
              </p14:nvContentPartPr>
              <p14:xfrm>
                <a:off x="5201229" y="5379840"/>
                <a:ext cx="71640" cy="555120"/>
              </p14:xfrm>
            </p:contentPart>
          </mc:Choice>
          <mc:Fallback xmlns="">
            <p:pic>
              <p:nvPicPr>
                <p:cNvPr id="10" name="Ink 9">
                  <a:extLst>
                    <a:ext uri="{FF2B5EF4-FFF2-40B4-BE49-F238E27FC236}">
                      <a16:creationId xmlns:a16="http://schemas.microsoft.com/office/drawing/2014/main" id="{C9A3FD6D-1D1A-D4EE-77AA-D7A7FEB83A53}"/>
                    </a:ext>
                  </a:extLst>
                </p:cNvPr>
                <p:cNvPicPr/>
                <p:nvPr/>
              </p:nvPicPr>
              <p:blipFill>
                <a:blip r:embed="rId17"/>
                <a:stretch>
                  <a:fillRect/>
                </a:stretch>
              </p:blipFill>
              <p:spPr>
                <a:xfrm>
                  <a:off x="5192229" y="5371200"/>
                  <a:ext cx="89280"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33D81C32-19CA-9518-0CB6-AF2C951554A3}"/>
                    </a:ext>
                  </a:extLst>
                </p14:cNvPr>
                <p14:cNvContentPartPr/>
                <p14:nvPr/>
              </p14:nvContentPartPr>
              <p14:xfrm>
                <a:off x="5295549" y="5343120"/>
                <a:ext cx="1919160" cy="452520"/>
              </p14:xfrm>
            </p:contentPart>
          </mc:Choice>
          <mc:Fallback xmlns="">
            <p:pic>
              <p:nvPicPr>
                <p:cNvPr id="11" name="Ink 10">
                  <a:extLst>
                    <a:ext uri="{FF2B5EF4-FFF2-40B4-BE49-F238E27FC236}">
                      <a16:creationId xmlns:a16="http://schemas.microsoft.com/office/drawing/2014/main" id="{33D81C32-19CA-9518-0CB6-AF2C951554A3}"/>
                    </a:ext>
                  </a:extLst>
                </p:cNvPr>
                <p:cNvPicPr/>
                <p:nvPr/>
              </p:nvPicPr>
              <p:blipFill>
                <a:blip r:embed="rId19"/>
                <a:stretch>
                  <a:fillRect/>
                </a:stretch>
              </p:blipFill>
              <p:spPr>
                <a:xfrm>
                  <a:off x="5286909" y="5334120"/>
                  <a:ext cx="19368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D01B57E9-71E4-976B-FECD-3B4A8607F811}"/>
                    </a:ext>
                  </a:extLst>
                </p14:cNvPr>
                <p14:cNvContentPartPr/>
                <p14:nvPr/>
              </p14:nvContentPartPr>
              <p14:xfrm>
                <a:off x="2109909" y="5708520"/>
                <a:ext cx="2599200" cy="83520"/>
              </p14:xfrm>
            </p:contentPart>
          </mc:Choice>
          <mc:Fallback xmlns="">
            <p:pic>
              <p:nvPicPr>
                <p:cNvPr id="13" name="Ink 12">
                  <a:extLst>
                    <a:ext uri="{FF2B5EF4-FFF2-40B4-BE49-F238E27FC236}">
                      <a16:creationId xmlns:a16="http://schemas.microsoft.com/office/drawing/2014/main" id="{D01B57E9-71E4-976B-FECD-3B4A8607F811}"/>
                    </a:ext>
                  </a:extLst>
                </p:cNvPr>
                <p:cNvPicPr/>
                <p:nvPr/>
              </p:nvPicPr>
              <p:blipFill>
                <a:blip r:embed="rId21"/>
                <a:stretch>
                  <a:fillRect/>
                </a:stretch>
              </p:blipFill>
              <p:spPr>
                <a:xfrm>
                  <a:off x="2101269" y="5699520"/>
                  <a:ext cx="2616840" cy="101160"/>
                </a:xfrm>
                <a:prstGeom prst="rect">
                  <a:avLst/>
                </a:prstGeom>
              </p:spPr>
            </p:pic>
          </mc:Fallback>
        </mc:AlternateContent>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3">
            <a:extLst>
              <a:ext uri="{FF2B5EF4-FFF2-40B4-BE49-F238E27FC236}">
                <a16:creationId xmlns:a16="http://schemas.microsoft.com/office/drawing/2014/main" id="{C89B7DB1-51CE-7085-8999-72E8C7AEAC4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47A76123-91CE-4162-8FF2-FA6EC098DC26}" type="slidenum">
              <a:rPr lang="en-US" altLang="zh-CN" sz="1800"/>
              <a:pPr/>
              <a:t>60</a:t>
            </a:fld>
            <a:endParaRPr lang="en-US" altLang="zh-CN" sz="1800"/>
          </a:p>
        </p:txBody>
      </p:sp>
      <p:sp>
        <p:nvSpPr>
          <p:cNvPr id="65538" name="Rectangle 2">
            <a:extLst>
              <a:ext uri="{FF2B5EF4-FFF2-40B4-BE49-F238E27FC236}">
                <a16:creationId xmlns:a16="http://schemas.microsoft.com/office/drawing/2014/main" id="{9A9346B1-7C09-144B-D9AC-1F4E9E1CBCC9}"/>
              </a:ext>
            </a:extLst>
          </p:cNvPr>
          <p:cNvSpPr>
            <a:spLocks noGrp="1" noChangeArrowheads="1"/>
          </p:cNvSpPr>
          <p:nvPr>
            <p:ph type="title"/>
          </p:nvPr>
        </p:nvSpPr>
        <p:spPr/>
        <p:txBody>
          <a:bodyPr/>
          <a:lstStyle/>
          <a:p>
            <a:pPr eaLnBrk="1" hangingPunct="1"/>
            <a:r>
              <a:rPr lang="en-US" altLang="zh-CN"/>
              <a:t>3.4.3 </a:t>
            </a:r>
            <a:r>
              <a:rPr lang="zh-CN" altLang="en-US"/>
              <a:t>外部认知</a:t>
            </a:r>
          </a:p>
        </p:txBody>
      </p:sp>
      <p:sp>
        <p:nvSpPr>
          <p:cNvPr id="65539" name="Rectangle 3">
            <a:extLst>
              <a:ext uri="{FF2B5EF4-FFF2-40B4-BE49-F238E27FC236}">
                <a16:creationId xmlns:a16="http://schemas.microsoft.com/office/drawing/2014/main" id="{894F0173-F3E9-54D5-FB44-A41A5B3CD9D3}"/>
              </a:ext>
            </a:extLst>
          </p:cNvPr>
          <p:cNvSpPr>
            <a:spLocks noGrp="1" noChangeArrowheads="1"/>
          </p:cNvSpPr>
          <p:nvPr>
            <p:ph idx="1"/>
          </p:nvPr>
        </p:nvSpPr>
        <p:spPr/>
        <p:txBody>
          <a:bodyPr/>
          <a:lstStyle/>
          <a:p>
            <a:pPr eaLnBrk="1" hangingPunct="1"/>
            <a:r>
              <a:rPr lang="zh-CN" altLang="en-US" b="1">
                <a:solidFill>
                  <a:srgbClr val="0070C0"/>
                </a:solidFill>
              </a:rPr>
              <a:t>信息可视化</a:t>
            </a:r>
            <a:r>
              <a:rPr lang="zh-CN" altLang="en-US"/>
              <a:t>（</a:t>
            </a:r>
            <a:r>
              <a:rPr lang="en-US" altLang="zh-CN"/>
              <a:t>information visualization</a:t>
            </a:r>
            <a:r>
              <a:rPr lang="zh-CN" altLang="en-US"/>
              <a:t>）就是一个利用人类感知训练的应用领域</a:t>
            </a:r>
          </a:p>
          <a:p>
            <a:pPr lvl="1" eaLnBrk="1" hangingPunct="1"/>
            <a:r>
              <a:rPr lang="zh-CN" altLang="en-US" b="1">
                <a:solidFill>
                  <a:srgbClr val="0070C0"/>
                </a:solidFill>
              </a:rPr>
              <a:t>将抽象的信息表示为具体的形式</a:t>
            </a:r>
            <a:r>
              <a:rPr lang="zh-CN" altLang="en-US"/>
              <a:t>，便于理解和记忆</a:t>
            </a:r>
          </a:p>
          <a:p>
            <a:pPr lvl="1" eaLnBrk="1" hangingPunct="1"/>
            <a:r>
              <a:rPr lang="zh-CN" altLang="en-US"/>
              <a:t>左图表示了一个三维文件管理器（</a:t>
            </a:r>
            <a:r>
              <a:rPr lang="en-US" altLang="zh-CN"/>
              <a:t>developed by Hua, 1993)</a:t>
            </a:r>
          </a:p>
          <a:p>
            <a:pPr lvl="1" eaLnBrk="1" hangingPunct="1"/>
            <a:r>
              <a:rPr lang="zh-CN" altLang="en-US"/>
              <a:t>右图表示了一个三维对象浏览器（</a:t>
            </a:r>
            <a:r>
              <a:rPr lang="en-US" altLang="zh-CN"/>
              <a:t>developed by Hua, 1994)</a:t>
            </a:r>
          </a:p>
        </p:txBody>
      </p:sp>
      <p:pic>
        <p:nvPicPr>
          <p:cNvPr id="65540" name="Picture 4" descr="扫描0001">
            <a:extLst>
              <a:ext uri="{FF2B5EF4-FFF2-40B4-BE49-F238E27FC236}">
                <a16:creationId xmlns:a16="http://schemas.microsoft.com/office/drawing/2014/main" id="{A9CC6B29-D02B-E602-FC06-31252843B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211513"/>
            <a:ext cx="3817938"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descr="扫描0002">
            <a:extLst>
              <a:ext uri="{FF2B5EF4-FFF2-40B4-BE49-F238E27FC236}">
                <a16:creationId xmlns:a16="http://schemas.microsoft.com/office/drawing/2014/main" id="{AB813F1C-C429-49C0-35D0-02468F699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284538"/>
            <a:ext cx="3671888"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3">
            <a:extLst>
              <a:ext uri="{FF2B5EF4-FFF2-40B4-BE49-F238E27FC236}">
                <a16:creationId xmlns:a16="http://schemas.microsoft.com/office/drawing/2014/main" id="{19147D31-DB4E-C94E-2297-B1902AE4F93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97C069B8-F76F-4ACE-9E6C-F19A4F9FA8D1}" type="slidenum">
              <a:rPr lang="en-US" altLang="zh-CN" sz="1800"/>
              <a:pPr/>
              <a:t>61</a:t>
            </a:fld>
            <a:endParaRPr lang="en-US" altLang="zh-CN" sz="1800"/>
          </a:p>
        </p:txBody>
      </p:sp>
      <p:sp>
        <p:nvSpPr>
          <p:cNvPr id="66562" name="Rectangle 2">
            <a:extLst>
              <a:ext uri="{FF2B5EF4-FFF2-40B4-BE49-F238E27FC236}">
                <a16:creationId xmlns:a16="http://schemas.microsoft.com/office/drawing/2014/main" id="{ED814131-0F68-9046-4213-DB6299FB4FF7}"/>
              </a:ext>
            </a:extLst>
          </p:cNvPr>
          <p:cNvSpPr>
            <a:spLocks noGrp="1" noChangeArrowheads="1"/>
          </p:cNvSpPr>
          <p:nvPr>
            <p:ph type="title"/>
          </p:nvPr>
        </p:nvSpPr>
        <p:spPr/>
        <p:txBody>
          <a:bodyPr/>
          <a:lstStyle/>
          <a:p>
            <a:pPr eaLnBrk="1" hangingPunct="1"/>
            <a:r>
              <a:rPr lang="en-US" altLang="zh-CN"/>
              <a:t>3.4.3 </a:t>
            </a:r>
            <a:r>
              <a:rPr lang="zh-CN" altLang="en-US"/>
              <a:t>外部认知</a:t>
            </a:r>
          </a:p>
        </p:txBody>
      </p:sp>
      <p:pic>
        <p:nvPicPr>
          <p:cNvPr id="66563" name="Picture 3">
            <a:extLst>
              <a:ext uri="{FF2B5EF4-FFF2-40B4-BE49-F238E27FC236}">
                <a16:creationId xmlns:a16="http://schemas.microsoft.com/office/drawing/2014/main" id="{D0E085F7-3DDE-0D01-B864-7E6C9FB6CB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692150"/>
            <a:ext cx="7772400" cy="5903913"/>
          </a:xfrm>
        </p:spPr>
      </p:pic>
      <p:sp>
        <p:nvSpPr>
          <p:cNvPr id="66564" name="Text Box 4">
            <a:extLst>
              <a:ext uri="{FF2B5EF4-FFF2-40B4-BE49-F238E27FC236}">
                <a16:creationId xmlns:a16="http://schemas.microsoft.com/office/drawing/2014/main" id="{E29DDF03-AC5D-2111-508E-63686B69FFD4}"/>
              </a:ext>
            </a:extLst>
          </p:cNvPr>
          <p:cNvSpPr txBox="1">
            <a:spLocks noChangeArrowheads="1"/>
          </p:cNvSpPr>
          <p:nvPr/>
        </p:nvSpPr>
        <p:spPr bwMode="auto">
          <a:xfrm>
            <a:off x="900113" y="1557338"/>
            <a:ext cx="3230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r>
              <a:rPr lang="en-US" altLang="zh-CN">
                <a:solidFill>
                  <a:schemeClr val="bg1"/>
                </a:solidFill>
              </a:rPr>
              <a:t>Developed by Hua, 1998</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3">
            <a:extLst>
              <a:ext uri="{FF2B5EF4-FFF2-40B4-BE49-F238E27FC236}">
                <a16:creationId xmlns:a16="http://schemas.microsoft.com/office/drawing/2014/main" id="{DC499A3C-2AF8-F72D-BF90-7C96D7F666A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66E9E9C6-BE72-4B72-988A-DA345A2BF6F8}" type="slidenum">
              <a:rPr lang="en-US" altLang="zh-CN" sz="1800"/>
              <a:pPr/>
              <a:t>62</a:t>
            </a:fld>
            <a:endParaRPr lang="en-US" altLang="zh-CN" sz="1800"/>
          </a:p>
        </p:txBody>
      </p:sp>
      <p:sp>
        <p:nvSpPr>
          <p:cNvPr id="67586" name="Rectangle 2">
            <a:extLst>
              <a:ext uri="{FF2B5EF4-FFF2-40B4-BE49-F238E27FC236}">
                <a16:creationId xmlns:a16="http://schemas.microsoft.com/office/drawing/2014/main" id="{62F58527-C89C-D56B-61C3-561364B1C00A}"/>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67587" name="Rectangle 3">
            <a:extLst>
              <a:ext uri="{FF2B5EF4-FFF2-40B4-BE49-F238E27FC236}">
                <a16:creationId xmlns:a16="http://schemas.microsoft.com/office/drawing/2014/main" id="{F8681C49-B852-097E-A6ED-BEEC3A845CC6}"/>
              </a:ext>
            </a:extLst>
          </p:cNvPr>
          <p:cNvSpPr>
            <a:spLocks noGrp="1" noChangeArrowheads="1"/>
          </p:cNvSpPr>
          <p:nvPr>
            <p:ph idx="1"/>
          </p:nvPr>
        </p:nvSpPr>
        <p:spPr/>
        <p:txBody>
          <a:bodyPr/>
          <a:lstStyle/>
          <a:p>
            <a:pPr eaLnBrk="1" hangingPunct="1"/>
            <a:r>
              <a:rPr lang="zh-CN" altLang="en-US" b="1">
                <a:solidFill>
                  <a:srgbClr val="C00000"/>
                </a:solidFill>
              </a:rPr>
              <a:t>基础研究</a:t>
            </a:r>
            <a:r>
              <a:rPr lang="zh-CN" altLang="en-US"/>
              <a:t>、</a:t>
            </a:r>
            <a:r>
              <a:rPr lang="zh-CN" altLang="en-US" b="1">
                <a:solidFill>
                  <a:srgbClr val="C00000"/>
                </a:solidFill>
              </a:rPr>
              <a:t>应用研究</a:t>
            </a:r>
            <a:r>
              <a:rPr lang="zh-CN" altLang="en-US"/>
              <a:t>和</a:t>
            </a:r>
            <a:r>
              <a:rPr lang="zh-CN" altLang="en-US" b="1">
                <a:solidFill>
                  <a:srgbClr val="C00000"/>
                </a:solidFill>
              </a:rPr>
              <a:t>实践领域</a:t>
            </a:r>
            <a:r>
              <a:rPr lang="zh-CN" altLang="en-US"/>
              <a:t>之间的关系可表示为：</a:t>
            </a:r>
          </a:p>
          <a:p>
            <a:pPr lvl="1" eaLnBrk="1" hangingPunct="1"/>
            <a:r>
              <a:rPr lang="zh-CN" altLang="en-US"/>
              <a:t>基础研究领域（如计算机科学、认知心理学）的</a:t>
            </a:r>
            <a:r>
              <a:rPr lang="zh-CN" altLang="en-US" b="1">
                <a:solidFill>
                  <a:srgbClr val="C00000"/>
                </a:solidFill>
              </a:rPr>
              <a:t>理论</a:t>
            </a:r>
            <a:r>
              <a:rPr lang="zh-CN" altLang="en-US"/>
              <a:t>是</a:t>
            </a:r>
            <a:r>
              <a:rPr lang="zh-CN" altLang="en-US" b="1">
                <a:solidFill>
                  <a:srgbClr val="0070C0"/>
                </a:solidFill>
              </a:rPr>
              <a:t>实际世界现象和规律的高度抽象</a:t>
            </a:r>
            <a:r>
              <a:rPr lang="zh-CN" altLang="en-US"/>
              <a:t>，</a:t>
            </a:r>
            <a:r>
              <a:rPr lang="zh-CN" altLang="en-US" b="1">
                <a:solidFill>
                  <a:srgbClr val="0070C0"/>
                </a:solidFill>
              </a:rPr>
              <a:t>无法直接应用于实践领域</a:t>
            </a:r>
            <a:endParaRPr lang="en-US" altLang="zh-CN" b="1">
              <a:solidFill>
                <a:srgbClr val="0070C0"/>
              </a:solidFill>
            </a:endParaRPr>
          </a:p>
          <a:p>
            <a:pPr lvl="1" eaLnBrk="1" hangingPunct="1">
              <a:buFontTx/>
              <a:buNone/>
            </a:pPr>
            <a:endParaRPr lang="zh-CN" altLang="en-US"/>
          </a:p>
          <a:p>
            <a:pPr lvl="1" eaLnBrk="1" hangingPunct="1"/>
            <a:r>
              <a:rPr lang="zh-CN" altLang="en-US"/>
              <a:t>实践领域的技艺和经验过于具体和特殊，难以对一般设计问题作出合理的解释并提出一个好的解</a:t>
            </a:r>
            <a:endParaRPr lang="en-US" altLang="zh-CN"/>
          </a:p>
          <a:p>
            <a:pPr lvl="1" eaLnBrk="1" hangingPunct="1">
              <a:buFontTx/>
              <a:buNone/>
            </a:pPr>
            <a:endParaRPr lang="zh-CN" altLang="en-US"/>
          </a:p>
          <a:p>
            <a:pPr lvl="1" eaLnBrk="1" hangingPunct="1"/>
            <a:r>
              <a:rPr lang="zh-CN" altLang="en-US"/>
              <a:t>应用研究（如软件工程，</a:t>
            </a:r>
            <a:r>
              <a:rPr lang="en-US" altLang="zh-CN"/>
              <a:t>HCI</a:t>
            </a:r>
            <a:r>
              <a:rPr lang="zh-CN" altLang="en-US"/>
              <a:t>等）为两者提供了一个桥：</a:t>
            </a:r>
          </a:p>
          <a:p>
            <a:pPr lvl="2" eaLnBrk="1" hangingPunct="1"/>
            <a:r>
              <a:rPr lang="zh-CN" altLang="en-US"/>
              <a:t>将理论转换为应用于工程实践的模型、方法和技术</a:t>
            </a:r>
          </a:p>
          <a:p>
            <a:pPr lvl="2" eaLnBrk="1" hangingPunct="1"/>
            <a:r>
              <a:rPr lang="zh-CN" altLang="en-US"/>
              <a:t>将实践中发现的问题转换为理论研究问题</a:t>
            </a:r>
          </a:p>
        </p:txBody>
      </p:sp>
      <p:pic>
        <p:nvPicPr>
          <p:cNvPr id="67588" name="Picture 5">
            <a:extLst>
              <a:ext uri="{FF2B5EF4-FFF2-40B4-BE49-F238E27FC236}">
                <a16:creationId xmlns:a16="http://schemas.microsoft.com/office/drawing/2014/main" id="{51C51F68-FBBF-5942-83DB-328D0FBE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076700"/>
            <a:ext cx="7154862"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3">
            <a:extLst>
              <a:ext uri="{FF2B5EF4-FFF2-40B4-BE49-F238E27FC236}">
                <a16:creationId xmlns:a16="http://schemas.microsoft.com/office/drawing/2014/main" id="{1C8C4B89-4AA9-4CD8-A9BF-3626D92B056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D3D6E57F-0C8B-4405-B741-C351DAAA12C3}" type="slidenum">
              <a:rPr lang="en-US" altLang="zh-CN" sz="1800"/>
              <a:pPr/>
              <a:t>63</a:t>
            </a:fld>
            <a:endParaRPr lang="en-US" altLang="zh-CN" sz="1800"/>
          </a:p>
        </p:txBody>
      </p:sp>
      <p:sp>
        <p:nvSpPr>
          <p:cNvPr id="68610" name="Rectangle 2">
            <a:extLst>
              <a:ext uri="{FF2B5EF4-FFF2-40B4-BE49-F238E27FC236}">
                <a16:creationId xmlns:a16="http://schemas.microsoft.com/office/drawing/2014/main" id="{615B866B-88E2-8F6B-03B7-D9A71837677A}"/>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68611" name="Rectangle 3">
            <a:extLst>
              <a:ext uri="{FF2B5EF4-FFF2-40B4-BE49-F238E27FC236}">
                <a16:creationId xmlns:a16="http://schemas.microsoft.com/office/drawing/2014/main" id="{1D4AA835-F2F7-ABB8-8A61-386F2D04D572}"/>
              </a:ext>
            </a:extLst>
          </p:cNvPr>
          <p:cNvSpPr>
            <a:spLocks noGrp="1" noChangeArrowheads="1"/>
          </p:cNvSpPr>
          <p:nvPr>
            <p:ph idx="1"/>
          </p:nvPr>
        </p:nvSpPr>
        <p:spPr/>
        <p:txBody>
          <a:bodyPr/>
          <a:lstStyle/>
          <a:p>
            <a:pPr eaLnBrk="1" hangingPunct="1"/>
            <a:r>
              <a:rPr lang="zh-CN" altLang="en-US"/>
              <a:t>至于为何讨论人机交互的认知模型，可用软件工程建模做个类比</a:t>
            </a:r>
          </a:p>
          <a:p>
            <a:pPr lvl="1" eaLnBrk="1" hangingPunct="1"/>
            <a:r>
              <a:rPr lang="zh-CN" altLang="en-US"/>
              <a:t>为了开发一个信息系统，必须理解系统所需</a:t>
            </a:r>
            <a:r>
              <a:rPr lang="zh-CN" altLang="en-US" b="1">
                <a:solidFill>
                  <a:srgbClr val="0070C0"/>
                </a:solidFill>
              </a:rPr>
              <a:t>存储的信息</a:t>
            </a:r>
            <a:r>
              <a:rPr lang="zh-CN" altLang="en-US"/>
              <a:t>和它们</a:t>
            </a:r>
            <a:r>
              <a:rPr lang="zh-CN" altLang="en-US" b="1">
                <a:solidFill>
                  <a:srgbClr val="0070C0"/>
                </a:solidFill>
              </a:rPr>
              <a:t>之间的关系</a:t>
            </a:r>
            <a:r>
              <a:rPr lang="zh-CN" altLang="en-US"/>
              <a:t>，以及</a:t>
            </a:r>
            <a:r>
              <a:rPr lang="zh-CN" altLang="en-US" b="1">
                <a:solidFill>
                  <a:srgbClr val="0070C0"/>
                </a:solidFill>
              </a:rPr>
              <a:t>处理信息的过程</a:t>
            </a:r>
            <a:r>
              <a:rPr lang="zh-CN" altLang="en-US"/>
              <a:t>，并用这些知识来</a:t>
            </a:r>
            <a:r>
              <a:rPr lang="zh-CN" altLang="en-US" b="1">
                <a:solidFill>
                  <a:srgbClr val="0070C0"/>
                </a:solidFill>
              </a:rPr>
              <a:t>实现</a:t>
            </a:r>
            <a:r>
              <a:rPr lang="zh-CN" altLang="en-US"/>
              <a:t>系统</a:t>
            </a:r>
          </a:p>
          <a:p>
            <a:pPr lvl="1" eaLnBrk="1" hangingPunct="1"/>
            <a:r>
              <a:rPr lang="zh-CN" altLang="en-US"/>
              <a:t>对这些知识的抽象描述即所谓的</a:t>
            </a:r>
            <a:r>
              <a:rPr lang="zh-CN" altLang="en-US" b="1">
                <a:solidFill>
                  <a:srgbClr val="C00000"/>
                </a:solidFill>
              </a:rPr>
              <a:t>系统设计</a:t>
            </a:r>
            <a:r>
              <a:rPr lang="zh-CN" altLang="en-US" b="1">
                <a:solidFill>
                  <a:srgbClr val="0070C0"/>
                </a:solidFill>
              </a:rPr>
              <a:t>概念模型</a:t>
            </a:r>
          </a:p>
          <a:p>
            <a:pPr lvl="1" eaLnBrk="1" hangingPunct="1"/>
            <a:r>
              <a:rPr lang="zh-CN" altLang="en-US"/>
              <a:t>显然，为了获取这些知识，</a:t>
            </a:r>
            <a:r>
              <a:rPr lang="zh-CN" altLang="en-US" b="1">
                <a:solidFill>
                  <a:srgbClr val="0070C0"/>
                </a:solidFill>
              </a:rPr>
              <a:t>必须调查在</a:t>
            </a:r>
            <a:r>
              <a:rPr lang="zh-CN" altLang="en-US" b="1">
                <a:solidFill>
                  <a:srgbClr val="C00000"/>
                </a:solidFill>
              </a:rPr>
              <a:t>业务</a:t>
            </a:r>
            <a:r>
              <a:rPr lang="zh-CN" altLang="en-US" b="1">
                <a:solidFill>
                  <a:srgbClr val="0070C0"/>
                </a:solidFill>
              </a:rPr>
              <a:t>中存在什么信息</a:t>
            </a:r>
            <a:r>
              <a:rPr lang="zh-CN" altLang="en-US"/>
              <a:t>，以及</a:t>
            </a:r>
            <a:r>
              <a:rPr lang="zh-CN" altLang="en-US" b="1">
                <a:solidFill>
                  <a:srgbClr val="C00000"/>
                </a:solidFill>
              </a:rPr>
              <a:t>业务</a:t>
            </a:r>
            <a:r>
              <a:rPr lang="zh-CN" altLang="en-US" b="1">
                <a:solidFill>
                  <a:srgbClr val="0070C0"/>
                </a:solidFill>
              </a:rPr>
              <a:t>如何处理这些信息</a:t>
            </a:r>
          </a:p>
          <a:p>
            <a:pPr lvl="1" eaLnBrk="1" hangingPunct="1"/>
            <a:r>
              <a:rPr lang="zh-CN" altLang="en-US"/>
              <a:t>业务信息和过程的抽象描述称为</a:t>
            </a:r>
            <a:r>
              <a:rPr lang="zh-CN" altLang="en-US" b="1">
                <a:solidFill>
                  <a:srgbClr val="C00000"/>
                </a:solidFill>
              </a:rPr>
              <a:t>业务</a:t>
            </a:r>
            <a:r>
              <a:rPr lang="zh-CN" altLang="en-US" b="1">
                <a:solidFill>
                  <a:srgbClr val="0070C0"/>
                </a:solidFill>
              </a:rPr>
              <a:t>概念模型</a:t>
            </a:r>
            <a:endParaRPr lang="en-US" altLang="zh-CN" b="1">
              <a:solidFill>
                <a:srgbClr val="0070C0"/>
              </a:solidFill>
            </a:endParaRPr>
          </a:p>
          <a:p>
            <a:pPr lvl="1" eaLnBrk="1" hangingPunct="1">
              <a:buFontTx/>
              <a:buNone/>
            </a:pPr>
            <a:endParaRPr lang="zh-CN" altLang="en-US" b="1">
              <a:solidFill>
                <a:srgbClr val="0070C0"/>
              </a:solidFill>
            </a:endParaRPr>
          </a:p>
          <a:p>
            <a:pPr lvl="1" eaLnBrk="1" hangingPunct="1"/>
            <a:r>
              <a:rPr lang="zh-CN" altLang="en-US"/>
              <a:t>同理，为了开发系统的</a:t>
            </a:r>
            <a:r>
              <a:rPr lang="zh-CN" altLang="en-US" b="1">
                <a:solidFill>
                  <a:srgbClr val="0070C0"/>
                </a:solidFill>
              </a:rPr>
              <a:t>用户界面</a:t>
            </a:r>
            <a:r>
              <a:rPr lang="zh-CN" altLang="en-US"/>
              <a:t>，必须理解系统需</a:t>
            </a:r>
            <a:r>
              <a:rPr lang="zh-CN" altLang="en-US" b="1">
                <a:solidFill>
                  <a:srgbClr val="0070C0"/>
                </a:solidFill>
              </a:rPr>
              <a:t>显示什么信息</a:t>
            </a:r>
            <a:r>
              <a:rPr lang="zh-CN" altLang="en-US"/>
              <a:t>，以及</a:t>
            </a:r>
            <a:r>
              <a:rPr lang="zh-CN" altLang="en-US" b="1">
                <a:solidFill>
                  <a:srgbClr val="0070C0"/>
                </a:solidFill>
              </a:rPr>
              <a:t>如何与这些信息交互</a:t>
            </a:r>
          </a:p>
          <a:p>
            <a:pPr lvl="1" eaLnBrk="1" hangingPunct="1"/>
            <a:r>
              <a:rPr lang="zh-CN" altLang="en-US"/>
              <a:t>这样知识的抽象描述即所谓的</a:t>
            </a:r>
            <a:r>
              <a:rPr lang="zh-CN" altLang="en-US" b="1">
                <a:solidFill>
                  <a:srgbClr val="C00000"/>
                </a:solidFill>
              </a:rPr>
              <a:t>交互设计</a:t>
            </a:r>
            <a:r>
              <a:rPr lang="zh-CN" altLang="en-US" b="1">
                <a:solidFill>
                  <a:srgbClr val="0070C0"/>
                </a:solidFill>
              </a:rPr>
              <a:t>概念模型</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3">
            <a:extLst>
              <a:ext uri="{FF2B5EF4-FFF2-40B4-BE49-F238E27FC236}">
                <a16:creationId xmlns:a16="http://schemas.microsoft.com/office/drawing/2014/main" id="{99CFC2DD-6EC6-8392-D0D9-ADFD37E89ED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2EAD1AE6-E6DD-4C9D-8225-D12EBB86BBEF}" type="slidenum">
              <a:rPr lang="en-US" altLang="zh-CN" sz="1800"/>
              <a:pPr/>
              <a:t>64</a:t>
            </a:fld>
            <a:endParaRPr lang="en-US" altLang="zh-CN" sz="1800"/>
          </a:p>
        </p:txBody>
      </p:sp>
      <p:sp>
        <p:nvSpPr>
          <p:cNvPr id="69634" name="Rectangle 2">
            <a:extLst>
              <a:ext uri="{FF2B5EF4-FFF2-40B4-BE49-F238E27FC236}">
                <a16:creationId xmlns:a16="http://schemas.microsoft.com/office/drawing/2014/main" id="{F2E080B4-0E76-71D0-401C-C026BB6466E0}"/>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69635" name="Rectangle 3">
            <a:extLst>
              <a:ext uri="{FF2B5EF4-FFF2-40B4-BE49-F238E27FC236}">
                <a16:creationId xmlns:a16="http://schemas.microsoft.com/office/drawing/2014/main" id="{A95ABE47-1D54-F79C-E663-7FCA2B891594}"/>
              </a:ext>
            </a:extLst>
          </p:cNvPr>
          <p:cNvSpPr>
            <a:spLocks noGrp="1" noChangeArrowheads="1"/>
          </p:cNvSpPr>
          <p:nvPr>
            <p:ph idx="1"/>
          </p:nvPr>
        </p:nvSpPr>
        <p:spPr/>
        <p:txBody>
          <a:bodyPr/>
          <a:lstStyle/>
          <a:p>
            <a:pPr lvl="1" eaLnBrk="1" hangingPunct="1"/>
            <a:r>
              <a:rPr lang="zh-CN" altLang="en-US"/>
              <a:t>为了获取这些知识，必须理解</a:t>
            </a:r>
            <a:r>
              <a:rPr lang="zh-CN" altLang="en-US" b="1">
                <a:solidFill>
                  <a:srgbClr val="0070C0"/>
                </a:solidFill>
              </a:rPr>
              <a:t>用户具有什么知识</a:t>
            </a:r>
            <a:r>
              <a:rPr lang="zh-CN" altLang="en-US"/>
              <a:t>，他们的</a:t>
            </a:r>
            <a:r>
              <a:rPr lang="zh-CN" altLang="en-US" b="1">
                <a:solidFill>
                  <a:srgbClr val="0070C0"/>
                </a:solidFill>
              </a:rPr>
              <a:t>信息处理过程</a:t>
            </a:r>
            <a:r>
              <a:rPr lang="zh-CN" altLang="en-US"/>
              <a:t>，</a:t>
            </a:r>
            <a:r>
              <a:rPr lang="zh-CN" altLang="en-US" b="1">
                <a:solidFill>
                  <a:srgbClr val="0070C0"/>
                </a:solidFill>
              </a:rPr>
              <a:t>需要什么外部表示</a:t>
            </a:r>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lvl="1" eaLnBrk="1" hangingPunct="1"/>
            <a:r>
              <a:rPr lang="zh-CN" altLang="en-US"/>
              <a:t>在</a:t>
            </a:r>
            <a:r>
              <a:rPr lang="zh-CN" altLang="en-US" b="1">
                <a:solidFill>
                  <a:srgbClr val="0070C0"/>
                </a:solidFill>
              </a:rPr>
              <a:t>软件开发过程</a:t>
            </a:r>
            <a:r>
              <a:rPr lang="zh-CN" altLang="en-US"/>
              <a:t>中，最为重要的是</a:t>
            </a:r>
            <a:r>
              <a:rPr lang="zh-CN" altLang="en-US" b="1">
                <a:solidFill>
                  <a:srgbClr val="0070C0"/>
                </a:solidFill>
              </a:rPr>
              <a:t>建模</a:t>
            </a:r>
            <a:r>
              <a:rPr lang="zh-CN" altLang="en-US"/>
              <a:t>和</a:t>
            </a:r>
            <a:r>
              <a:rPr lang="zh-CN" altLang="en-US" b="1">
                <a:solidFill>
                  <a:srgbClr val="0070C0"/>
                </a:solidFill>
              </a:rPr>
              <a:t>模型变换</a:t>
            </a:r>
          </a:p>
          <a:p>
            <a:pPr lvl="2" eaLnBrk="1" hangingPunct="1"/>
            <a:r>
              <a:rPr lang="zh-CN" altLang="en-US"/>
              <a:t>如何建立用户和业务概念模型</a:t>
            </a:r>
          </a:p>
          <a:p>
            <a:pPr lvl="2" eaLnBrk="1" hangingPunct="1"/>
            <a:r>
              <a:rPr lang="zh-CN" altLang="en-US"/>
              <a:t>如何将其变换为界面和系统设计模型</a:t>
            </a:r>
          </a:p>
        </p:txBody>
      </p:sp>
      <p:graphicFrame>
        <p:nvGraphicFramePr>
          <p:cNvPr id="69636" name="Object 5">
            <a:extLst>
              <a:ext uri="{FF2B5EF4-FFF2-40B4-BE49-F238E27FC236}">
                <a16:creationId xmlns:a16="http://schemas.microsoft.com/office/drawing/2014/main" id="{9A8BD676-335D-36D6-FAD1-908318F8E369}"/>
              </a:ext>
            </a:extLst>
          </p:cNvPr>
          <p:cNvGraphicFramePr>
            <a:graphicFrameLocks/>
          </p:cNvGraphicFramePr>
          <p:nvPr/>
        </p:nvGraphicFramePr>
        <p:xfrm>
          <a:off x="1187450" y="1916113"/>
          <a:ext cx="7129463" cy="2181225"/>
        </p:xfrm>
        <a:graphic>
          <a:graphicData uri="http://schemas.openxmlformats.org/presentationml/2006/ole">
            <mc:AlternateContent xmlns:mc="http://schemas.openxmlformats.org/markup-compatibility/2006">
              <mc:Choice xmlns:v="urn:schemas-microsoft-com:vml" Requires="v">
                <p:oleObj r:id="rId2" imgW="5168520" imgH="1580760" progId="Visio.Drawing.11">
                  <p:embed/>
                </p:oleObj>
              </mc:Choice>
              <mc:Fallback>
                <p:oleObj r:id="rId2" imgW="5168520" imgH="1580760" progId="Visio.Drawing.11">
                  <p:embed/>
                  <p:pic>
                    <p:nvPicPr>
                      <p:cNvPr id="69636" name="Object 5">
                        <a:extLst>
                          <a:ext uri="{FF2B5EF4-FFF2-40B4-BE49-F238E27FC236}">
                            <a16:creationId xmlns:a16="http://schemas.microsoft.com/office/drawing/2014/main" id="{9A8BD676-335D-36D6-FAD1-908318F8E36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916113"/>
                        <a:ext cx="7129463"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3">
            <a:extLst>
              <a:ext uri="{FF2B5EF4-FFF2-40B4-BE49-F238E27FC236}">
                <a16:creationId xmlns:a16="http://schemas.microsoft.com/office/drawing/2014/main" id="{CC61884B-13C2-052B-AC42-7AB74C8D3A9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6EC5508A-8D43-4E96-8EA7-C6EB47FAEC0F}" type="slidenum">
              <a:rPr lang="en-US" altLang="zh-CN" sz="1800"/>
              <a:pPr/>
              <a:t>65</a:t>
            </a:fld>
            <a:endParaRPr lang="en-US" altLang="zh-CN" sz="1800"/>
          </a:p>
        </p:txBody>
      </p:sp>
      <p:sp>
        <p:nvSpPr>
          <p:cNvPr id="70658" name="Rectangle 2">
            <a:extLst>
              <a:ext uri="{FF2B5EF4-FFF2-40B4-BE49-F238E27FC236}">
                <a16:creationId xmlns:a16="http://schemas.microsoft.com/office/drawing/2014/main" id="{AD8C6152-E21A-9859-9A28-B0F4909287A0}"/>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70659" name="Rectangle 3">
            <a:extLst>
              <a:ext uri="{FF2B5EF4-FFF2-40B4-BE49-F238E27FC236}">
                <a16:creationId xmlns:a16="http://schemas.microsoft.com/office/drawing/2014/main" id="{A32EB55A-B56A-D369-3150-CD87D5300039}"/>
              </a:ext>
            </a:extLst>
          </p:cNvPr>
          <p:cNvSpPr>
            <a:spLocks noGrp="1" noChangeArrowheads="1"/>
          </p:cNvSpPr>
          <p:nvPr>
            <p:ph idx="1"/>
          </p:nvPr>
        </p:nvSpPr>
        <p:spPr/>
        <p:txBody>
          <a:bodyPr/>
          <a:lstStyle/>
          <a:p>
            <a:pPr eaLnBrk="1" hangingPunct="1"/>
            <a:r>
              <a:rPr lang="zh-CN" altLang="en-US"/>
              <a:t>为此目的，</a:t>
            </a:r>
            <a:r>
              <a:rPr lang="zh-CN" altLang="en-US" b="1">
                <a:solidFill>
                  <a:srgbClr val="0070C0"/>
                </a:solidFill>
              </a:rPr>
              <a:t>应用研究</a:t>
            </a:r>
            <a:r>
              <a:rPr lang="zh-CN" altLang="en-US"/>
              <a:t>必须在抽象的问题描述和具体的设计解之间</a:t>
            </a:r>
            <a:r>
              <a:rPr lang="zh-CN" altLang="en-US" b="1">
                <a:solidFill>
                  <a:srgbClr val="0070C0"/>
                </a:solidFill>
              </a:rPr>
              <a:t>提供方法和技术</a:t>
            </a:r>
          </a:p>
          <a:p>
            <a:pPr lvl="1" eaLnBrk="1" hangingPunct="1"/>
            <a:r>
              <a:rPr lang="zh-CN" altLang="en-US"/>
              <a:t>设计原理和概念（如第一章）</a:t>
            </a:r>
          </a:p>
          <a:p>
            <a:pPr lvl="1" eaLnBrk="1" hangingPunct="1"/>
            <a:r>
              <a:rPr lang="zh-CN" altLang="en-US"/>
              <a:t>设计规则</a:t>
            </a:r>
          </a:p>
          <a:p>
            <a:pPr lvl="1" eaLnBrk="1" hangingPunct="1"/>
            <a:r>
              <a:rPr lang="zh-CN" altLang="en-US"/>
              <a:t>分析方法</a:t>
            </a:r>
          </a:p>
          <a:p>
            <a:pPr lvl="1" eaLnBrk="1" hangingPunct="1"/>
            <a:r>
              <a:rPr lang="zh-CN" altLang="en-US"/>
              <a:t>设计和评估方法</a:t>
            </a:r>
            <a:endParaRPr lang="en-US" altLang="zh-CN"/>
          </a:p>
          <a:p>
            <a:pPr lvl="1" eaLnBrk="1" hangingPunct="1">
              <a:buFontTx/>
              <a:buNone/>
            </a:pPr>
            <a:endParaRPr lang="zh-CN" altLang="en-US"/>
          </a:p>
          <a:p>
            <a:pPr eaLnBrk="1" hangingPunct="1"/>
            <a:r>
              <a:rPr lang="zh-CN" altLang="en-US"/>
              <a:t>许多</a:t>
            </a:r>
            <a:r>
              <a:rPr lang="zh-CN" altLang="en-US" b="1">
                <a:solidFill>
                  <a:srgbClr val="0070C0"/>
                </a:solidFill>
              </a:rPr>
              <a:t>形式化模型</a:t>
            </a:r>
            <a:r>
              <a:rPr lang="zh-CN" altLang="en-US"/>
              <a:t>的作用是对设计进行评估</a:t>
            </a:r>
          </a:p>
          <a:p>
            <a:pPr lvl="1" eaLnBrk="1" hangingPunct="1"/>
            <a:r>
              <a:rPr lang="zh-CN" altLang="en-US"/>
              <a:t>用于检验设计是否满足了某些指定的性质</a:t>
            </a:r>
          </a:p>
          <a:p>
            <a:pPr lvl="1" eaLnBrk="1" hangingPunct="1"/>
            <a:r>
              <a:rPr lang="zh-CN" altLang="en-US"/>
              <a:t>可对设计作出预测，而避免不成熟的产品实现</a:t>
            </a:r>
          </a:p>
          <a:p>
            <a:pPr lvl="1" eaLnBrk="1" hangingPunct="1"/>
            <a:r>
              <a:rPr lang="zh-CN" altLang="en-US"/>
              <a:t>例如：基于</a:t>
            </a:r>
            <a:r>
              <a:rPr lang="zh-CN" altLang="en-US" b="1">
                <a:solidFill>
                  <a:srgbClr val="0070C0"/>
                </a:solidFill>
              </a:rPr>
              <a:t>人类处理器</a:t>
            </a:r>
            <a:r>
              <a:rPr lang="zh-CN" altLang="en-US"/>
              <a:t>的</a:t>
            </a:r>
            <a:r>
              <a:rPr lang="en-US" altLang="zh-CN" b="1">
                <a:solidFill>
                  <a:srgbClr val="0070C0"/>
                </a:solidFill>
              </a:rPr>
              <a:t>GOMS</a:t>
            </a:r>
            <a:r>
              <a:rPr lang="zh-CN" altLang="en-US" b="1">
                <a:solidFill>
                  <a:srgbClr val="0070C0"/>
                </a:solidFill>
              </a:rPr>
              <a:t>模型</a:t>
            </a:r>
            <a:r>
              <a:rPr lang="zh-CN" altLang="en-US"/>
              <a:t>大量应用于预测任务执行的效率</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3">
            <a:extLst>
              <a:ext uri="{FF2B5EF4-FFF2-40B4-BE49-F238E27FC236}">
                <a16:creationId xmlns:a16="http://schemas.microsoft.com/office/drawing/2014/main" id="{EB3A5D4B-8711-34C6-D5EC-418FD7E7DE1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88D6FB10-EAC7-4FFD-AC2B-2A662E01FD4A}" type="slidenum">
              <a:rPr lang="en-US" altLang="zh-CN" sz="1800"/>
              <a:pPr/>
              <a:t>66</a:t>
            </a:fld>
            <a:endParaRPr lang="en-US" altLang="zh-CN" sz="1800"/>
          </a:p>
        </p:txBody>
      </p:sp>
      <p:sp>
        <p:nvSpPr>
          <p:cNvPr id="71682" name="Rectangle 2">
            <a:extLst>
              <a:ext uri="{FF2B5EF4-FFF2-40B4-BE49-F238E27FC236}">
                <a16:creationId xmlns:a16="http://schemas.microsoft.com/office/drawing/2014/main" id="{7B841C21-804C-5A3C-B61E-EB6CE1973C5E}"/>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71683" name="Rectangle 3">
            <a:extLst>
              <a:ext uri="{FF2B5EF4-FFF2-40B4-BE49-F238E27FC236}">
                <a16:creationId xmlns:a16="http://schemas.microsoft.com/office/drawing/2014/main" id="{45F81F54-8252-1EA1-4C81-E6F408EF8896}"/>
              </a:ext>
            </a:extLst>
          </p:cNvPr>
          <p:cNvSpPr>
            <a:spLocks noGrp="1" noChangeArrowheads="1"/>
          </p:cNvSpPr>
          <p:nvPr>
            <p:ph idx="1"/>
          </p:nvPr>
        </p:nvSpPr>
        <p:spPr/>
        <p:txBody>
          <a:bodyPr/>
          <a:lstStyle/>
          <a:p>
            <a:pPr eaLnBrk="1" hangingPunct="1"/>
            <a:r>
              <a:rPr lang="zh-CN" altLang="en-GB" sz="2600"/>
              <a:t>练习</a:t>
            </a:r>
          </a:p>
          <a:p>
            <a:pPr eaLnBrk="1" hangingPunct="1"/>
            <a:r>
              <a:rPr lang="en-GB" altLang="zh-CN" sz="2500"/>
              <a:t>Write down how an ATM works</a:t>
            </a:r>
            <a:endParaRPr lang="zh-CN" altLang="en-GB"/>
          </a:p>
          <a:p>
            <a:pPr lvl="1" eaLnBrk="1" hangingPunct="1">
              <a:lnSpc>
                <a:spcPct val="90000"/>
              </a:lnSpc>
            </a:pPr>
            <a:r>
              <a:rPr lang="en-GB" altLang="zh-CN"/>
              <a:t>How much money are you allowed to take out?</a:t>
            </a:r>
            <a:endParaRPr lang="en-GB" altLang="zh-CN" sz="600"/>
          </a:p>
          <a:p>
            <a:pPr lvl="1" eaLnBrk="1" hangingPunct="1">
              <a:lnSpc>
                <a:spcPct val="90000"/>
              </a:lnSpc>
            </a:pPr>
            <a:r>
              <a:rPr lang="en-GB" altLang="zh-CN"/>
              <a:t>If you went to another machine and tried the same what would happen?</a:t>
            </a:r>
            <a:endParaRPr lang="en-GB" altLang="zh-CN" sz="600"/>
          </a:p>
          <a:p>
            <a:pPr lvl="1" eaLnBrk="1" hangingPunct="1">
              <a:lnSpc>
                <a:spcPct val="90000"/>
              </a:lnSpc>
            </a:pPr>
            <a:r>
              <a:rPr lang="en-GB" altLang="zh-CN"/>
              <a:t>What information is on the strip on your card? How is this used?</a:t>
            </a:r>
            <a:endParaRPr lang="en-GB" altLang="zh-CN" sz="600"/>
          </a:p>
          <a:p>
            <a:pPr lvl="1" eaLnBrk="1" hangingPunct="1">
              <a:lnSpc>
                <a:spcPct val="90000"/>
              </a:lnSpc>
            </a:pPr>
            <a:r>
              <a:rPr lang="en-GB" altLang="zh-CN"/>
              <a:t>What happens if you enter the wrong number?</a:t>
            </a:r>
            <a:endParaRPr lang="en-GB" altLang="zh-CN" sz="600"/>
          </a:p>
          <a:p>
            <a:pPr lvl="1" eaLnBrk="1" hangingPunct="1">
              <a:lnSpc>
                <a:spcPct val="90000"/>
              </a:lnSpc>
            </a:pPr>
            <a:r>
              <a:rPr lang="en-GB" altLang="zh-CN"/>
              <a:t>Why are there pauses between the steps of a transaction? What happens if you try to type during them?</a:t>
            </a:r>
            <a:endParaRPr lang="en-GB" altLang="zh-CN" sz="600"/>
          </a:p>
          <a:p>
            <a:pPr lvl="1" eaLnBrk="1" hangingPunct="1">
              <a:lnSpc>
                <a:spcPct val="90000"/>
              </a:lnSpc>
            </a:pPr>
            <a:r>
              <a:rPr lang="en-GB" altLang="zh-CN"/>
              <a:t>Why does the card stay inside the machine?</a:t>
            </a:r>
          </a:p>
          <a:p>
            <a:pPr lvl="1" eaLnBrk="1" hangingPunct="1">
              <a:lnSpc>
                <a:spcPct val="90000"/>
              </a:lnSpc>
            </a:pPr>
            <a:r>
              <a:rPr lang="en-GB" altLang="zh-CN"/>
              <a:t>Do you count the money? Why?</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3">
            <a:extLst>
              <a:ext uri="{FF2B5EF4-FFF2-40B4-BE49-F238E27FC236}">
                <a16:creationId xmlns:a16="http://schemas.microsoft.com/office/drawing/2014/main" id="{DACAB11B-4F1A-8B07-0424-BB3E929DE7A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9160E140-1CCE-4B63-8370-B16FC4F04764}" type="slidenum">
              <a:rPr lang="en-US" altLang="zh-CN" sz="1800"/>
              <a:pPr/>
              <a:t>67</a:t>
            </a:fld>
            <a:endParaRPr lang="en-US" altLang="zh-CN" sz="1800"/>
          </a:p>
        </p:txBody>
      </p:sp>
      <p:sp>
        <p:nvSpPr>
          <p:cNvPr id="72706" name="Rectangle 2">
            <a:extLst>
              <a:ext uri="{FF2B5EF4-FFF2-40B4-BE49-F238E27FC236}">
                <a16:creationId xmlns:a16="http://schemas.microsoft.com/office/drawing/2014/main" id="{807D72A4-2795-4787-576A-E0965394ACB9}"/>
              </a:ext>
            </a:extLst>
          </p:cNvPr>
          <p:cNvSpPr>
            <a:spLocks noGrp="1" noChangeArrowheads="1"/>
          </p:cNvSpPr>
          <p:nvPr>
            <p:ph type="title"/>
          </p:nvPr>
        </p:nvSpPr>
        <p:spPr/>
        <p:txBody>
          <a:bodyPr/>
          <a:lstStyle/>
          <a:p>
            <a:pPr eaLnBrk="1" hangingPunct="1"/>
            <a:r>
              <a:rPr lang="en-US" altLang="zh-CN"/>
              <a:t>3.5 </a:t>
            </a:r>
            <a:r>
              <a:rPr lang="zh-CN" altLang="en-US"/>
              <a:t>指导设计：从理论到实践</a:t>
            </a:r>
          </a:p>
        </p:txBody>
      </p:sp>
      <p:sp>
        <p:nvSpPr>
          <p:cNvPr id="72707" name="Rectangle 3">
            <a:extLst>
              <a:ext uri="{FF2B5EF4-FFF2-40B4-BE49-F238E27FC236}">
                <a16:creationId xmlns:a16="http://schemas.microsoft.com/office/drawing/2014/main" id="{1C3D503E-3E80-5E06-7EF9-3C9D8EECFEE1}"/>
              </a:ext>
            </a:extLst>
          </p:cNvPr>
          <p:cNvSpPr>
            <a:spLocks noGrp="1" noChangeArrowheads="1"/>
          </p:cNvSpPr>
          <p:nvPr>
            <p:ph idx="1"/>
          </p:nvPr>
        </p:nvSpPr>
        <p:spPr/>
        <p:txBody>
          <a:bodyPr/>
          <a:lstStyle/>
          <a:p>
            <a:pPr eaLnBrk="1" hangingPunct="1"/>
            <a:r>
              <a:rPr lang="zh-CN" altLang="en-US"/>
              <a:t>本章要点</a:t>
            </a:r>
          </a:p>
          <a:p>
            <a:pPr lvl="1" eaLnBrk="1" hangingPunct="1"/>
            <a:r>
              <a:rPr lang="zh-CN" altLang="en-US"/>
              <a:t>认知有多个过程组成，包括感知、注意、记忆、学习、思考等</a:t>
            </a:r>
          </a:p>
          <a:p>
            <a:pPr lvl="1" eaLnBrk="1" hangingPunct="1"/>
            <a:r>
              <a:rPr lang="zh-CN" altLang="en-US"/>
              <a:t>界面设计可对用户如何感知、注意、记忆、学习他们的任务执行造成极大影响</a:t>
            </a:r>
          </a:p>
          <a:p>
            <a:pPr lvl="1" eaLnBrk="1" hangingPunct="1"/>
            <a:r>
              <a:rPr lang="zh-CN" altLang="en-US"/>
              <a:t>理论框架（如心理模型、外部认知）提供了途径来理解人们为何且如何与产品交互，帮助考虑如何设计更好的产品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3">
            <a:extLst>
              <a:ext uri="{FF2B5EF4-FFF2-40B4-BE49-F238E27FC236}">
                <a16:creationId xmlns:a16="http://schemas.microsoft.com/office/drawing/2014/main" id="{C384F1BD-E036-65EC-236E-03778C1FD41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CA1FBF67-72C9-41D4-934F-E116DCFE742F}" type="slidenum">
              <a:rPr lang="en-US" altLang="zh-CN" sz="1800"/>
              <a:pPr/>
              <a:t>7</a:t>
            </a:fld>
            <a:endParaRPr lang="en-US" altLang="zh-CN" sz="1800"/>
          </a:p>
        </p:txBody>
      </p:sp>
      <p:sp>
        <p:nvSpPr>
          <p:cNvPr id="11266" name="Rectangle 2">
            <a:extLst>
              <a:ext uri="{FF2B5EF4-FFF2-40B4-BE49-F238E27FC236}">
                <a16:creationId xmlns:a16="http://schemas.microsoft.com/office/drawing/2014/main" id="{AFADFE91-DDB2-4943-0DFC-0BAD36E153D3}"/>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1267" name="Rectangle 3">
            <a:extLst>
              <a:ext uri="{FF2B5EF4-FFF2-40B4-BE49-F238E27FC236}">
                <a16:creationId xmlns:a16="http://schemas.microsoft.com/office/drawing/2014/main" id="{09F2F0E3-038C-22E7-04C9-7354F5663FD7}"/>
              </a:ext>
            </a:extLst>
          </p:cNvPr>
          <p:cNvSpPr>
            <a:spLocks noGrp="1" noChangeArrowheads="1"/>
          </p:cNvSpPr>
          <p:nvPr>
            <p:ph idx="1"/>
          </p:nvPr>
        </p:nvSpPr>
        <p:spPr/>
        <p:txBody>
          <a:bodyPr/>
          <a:lstStyle/>
          <a:p>
            <a:pPr eaLnBrk="1" hangingPunct="1"/>
            <a:r>
              <a:rPr lang="zh-CN" altLang="en-US"/>
              <a:t>图</a:t>
            </a:r>
            <a:r>
              <a:rPr lang="en-US" altLang="zh-CN"/>
              <a:t>3.1</a:t>
            </a:r>
            <a:r>
              <a:rPr lang="zh-CN" altLang="en-US"/>
              <a:t>表示认知过程可以有</a:t>
            </a:r>
            <a:r>
              <a:rPr lang="zh-CN" altLang="en-US" b="1">
                <a:solidFill>
                  <a:srgbClr val="C00000"/>
                </a:solidFill>
              </a:rPr>
              <a:t>不同的类型</a:t>
            </a:r>
          </a:p>
        </p:txBody>
      </p:sp>
      <p:pic>
        <p:nvPicPr>
          <p:cNvPr id="11268" name="Picture 5">
            <a:extLst>
              <a:ext uri="{FF2B5EF4-FFF2-40B4-BE49-F238E27FC236}">
                <a16:creationId xmlns:a16="http://schemas.microsoft.com/office/drawing/2014/main" id="{A6273E16-00A4-8ACE-A04F-4D431E1BC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700213"/>
            <a:ext cx="53848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3">
            <a:extLst>
              <a:ext uri="{FF2B5EF4-FFF2-40B4-BE49-F238E27FC236}">
                <a16:creationId xmlns:a16="http://schemas.microsoft.com/office/drawing/2014/main" id="{10825BF2-721C-A9E2-B758-A7C6A8E25AD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2EAB5879-0922-4808-86FF-B3713C72647F}" type="slidenum">
              <a:rPr lang="en-US" altLang="zh-CN" sz="1800"/>
              <a:pPr/>
              <a:t>8</a:t>
            </a:fld>
            <a:endParaRPr lang="en-US" altLang="zh-CN" sz="1800"/>
          </a:p>
        </p:txBody>
      </p:sp>
      <p:sp>
        <p:nvSpPr>
          <p:cNvPr id="12290" name="Rectangle 2">
            <a:extLst>
              <a:ext uri="{FF2B5EF4-FFF2-40B4-BE49-F238E27FC236}">
                <a16:creationId xmlns:a16="http://schemas.microsoft.com/office/drawing/2014/main" id="{C052E7A9-CEA7-BB05-29C6-1C01C62D0DEA}"/>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2291" name="Rectangle 3">
            <a:extLst>
              <a:ext uri="{FF2B5EF4-FFF2-40B4-BE49-F238E27FC236}">
                <a16:creationId xmlns:a16="http://schemas.microsoft.com/office/drawing/2014/main" id="{AE580ECA-CFF8-D28B-7E1F-8A4BA3D9C8DA}"/>
              </a:ext>
            </a:extLst>
          </p:cNvPr>
          <p:cNvSpPr>
            <a:spLocks noGrp="1" noChangeArrowheads="1"/>
          </p:cNvSpPr>
          <p:nvPr>
            <p:ph idx="1"/>
          </p:nvPr>
        </p:nvSpPr>
        <p:spPr>
          <a:xfrm>
            <a:off x="685800" y="1066800"/>
            <a:ext cx="7772400" cy="4594225"/>
          </a:xfrm>
        </p:spPr>
        <p:txBody>
          <a:bodyPr/>
          <a:lstStyle/>
          <a:p>
            <a:pPr eaLnBrk="1" hangingPunct="1"/>
            <a:r>
              <a:rPr lang="en-US" altLang="zh-CN"/>
              <a:t>Norman</a:t>
            </a:r>
            <a:r>
              <a:rPr lang="zh-CN" altLang="en-US"/>
              <a:t>按照思维方式将</a:t>
            </a:r>
            <a:r>
              <a:rPr lang="zh-CN" altLang="en-US" b="1">
                <a:solidFill>
                  <a:srgbClr val="C00000"/>
                </a:solidFill>
              </a:rPr>
              <a:t>认知划分为两种模式</a:t>
            </a:r>
          </a:p>
          <a:p>
            <a:pPr lvl="1" eaLnBrk="1" hangingPunct="1"/>
            <a:r>
              <a:rPr lang="zh-CN" altLang="en-US" b="1">
                <a:solidFill>
                  <a:srgbClr val="C00000"/>
                </a:solidFill>
              </a:rPr>
              <a:t>经验式</a:t>
            </a:r>
            <a:r>
              <a:rPr lang="zh-CN" altLang="en-US"/>
              <a:t>认知（</a:t>
            </a:r>
            <a:r>
              <a:rPr lang="en-US" altLang="zh-CN"/>
              <a:t>experiential cognition mode</a:t>
            </a:r>
            <a:r>
              <a:rPr lang="zh-CN" altLang="en-US"/>
              <a:t>）</a:t>
            </a:r>
          </a:p>
          <a:p>
            <a:pPr lvl="2" eaLnBrk="1" hangingPunct="1"/>
            <a:r>
              <a:rPr lang="zh-CN" altLang="en-US"/>
              <a:t>可以有效并毫不费力感知到周围发生的事件，并对其作出反应</a:t>
            </a:r>
          </a:p>
          <a:p>
            <a:pPr lvl="2" eaLnBrk="1" hangingPunct="1"/>
            <a:r>
              <a:rPr lang="zh-CN" altLang="en-US"/>
              <a:t>表示了一种</a:t>
            </a:r>
            <a:r>
              <a:rPr lang="zh-CN" altLang="en-US" b="1">
                <a:solidFill>
                  <a:srgbClr val="0070C0"/>
                </a:solidFill>
              </a:rPr>
              <a:t>熟练的行为</a:t>
            </a:r>
            <a:r>
              <a:rPr lang="zh-CN" altLang="en-US"/>
              <a:t>模式，依赖于</a:t>
            </a:r>
            <a:r>
              <a:rPr lang="zh-CN" altLang="en-US" b="1">
                <a:solidFill>
                  <a:srgbClr val="0070C0"/>
                </a:solidFill>
              </a:rPr>
              <a:t>过程式知识和训练</a:t>
            </a:r>
          </a:p>
          <a:p>
            <a:pPr lvl="3" eaLnBrk="1" hangingPunct="1"/>
            <a:r>
              <a:rPr lang="zh-CN" altLang="en-US"/>
              <a:t>例如：例如行走、驾驶、交谈、击键或鼠标点击</a:t>
            </a:r>
            <a:endParaRPr lang="en-US" altLang="zh-CN"/>
          </a:p>
          <a:p>
            <a:pPr lvl="3" eaLnBrk="1" hangingPunct="1">
              <a:buFontTx/>
              <a:buNone/>
            </a:pPr>
            <a:endParaRPr lang="zh-CN" altLang="en-US"/>
          </a:p>
          <a:p>
            <a:pPr lvl="1" eaLnBrk="1" hangingPunct="1"/>
            <a:r>
              <a:rPr lang="zh-CN" altLang="en-US" b="1">
                <a:solidFill>
                  <a:srgbClr val="C00000"/>
                </a:solidFill>
              </a:rPr>
              <a:t>思考式</a:t>
            </a:r>
            <a:r>
              <a:rPr lang="zh-CN" altLang="en-US"/>
              <a:t>认知（</a:t>
            </a:r>
            <a:r>
              <a:rPr lang="en-US" altLang="zh-CN"/>
              <a:t>reflective cognition mode</a:t>
            </a:r>
            <a:r>
              <a:rPr lang="zh-CN" altLang="en-US"/>
              <a:t>）</a:t>
            </a:r>
          </a:p>
          <a:p>
            <a:pPr lvl="2" eaLnBrk="1" hangingPunct="1"/>
            <a:r>
              <a:rPr lang="zh-CN" altLang="en-US"/>
              <a:t>比较、对比、思考和决策时的思维方式</a:t>
            </a:r>
          </a:p>
          <a:p>
            <a:pPr lvl="2" eaLnBrk="1" hangingPunct="1"/>
            <a:r>
              <a:rPr lang="zh-CN" altLang="en-US"/>
              <a:t>表示了创新思想的来源，依赖于</a:t>
            </a:r>
            <a:r>
              <a:rPr lang="zh-CN" altLang="en-US" b="1">
                <a:solidFill>
                  <a:srgbClr val="0070C0"/>
                </a:solidFill>
              </a:rPr>
              <a:t>说明式知识</a:t>
            </a:r>
          </a:p>
          <a:p>
            <a:pPr lvl="3" eaLnBrk="1" hangingPunct="1"/>
            <a:r>
              <a:rPr lang="zh-CN" altLang="en-US"/>
              <a:t>例如：设计、建模、学习、问题求解等</a:t>
            </a:r>
            <a:endParaRPr lang="en-US" altLang="zh-CN"/>
          </a:p>
          <a:p>
            <a:pPr lvl="3" eaLnBrk="1" hangingPunct="1">
              <a:buFontTx/>
              <a:buNone/>
            </a:pPr>
            <a:endParaRPr lang="zh-CN" altLang="en-US"/>
          </a:p>
          <a:p>
            <a:pPr lvl="1" eaLnBrk="1" hangingPunct="1"/>
            <a:r>
              <a:rPr lang="zh-CN" altLang="en-US"/>
              <a:t>两种模式都是人类行为不可或缺的，但具有不同的特征</a:t>
            </a:r>
          </a:p>
          <a:p>
            <a:pPr lvl="1" eaLnBrk="1" hangingPunct="1"/>
            <a:r>
              <a:rPr lang="zh-CN" altLang="en-US"/>
              <a:t>如果产品要对人类活动提供支持，则</a:t>
            </a:r>
            <a:r>
              <a:rPr lang="zh-CN" altLang="en-US" b="1">
                <a:solidFill>
                  <a:srgbClr val="0070C0"/>
                </a:solidFill>
              </a:rPr>
              <a:t>需要不同类型的技术</a:t>
            </a:r>
          </a:p>
        </p:txBody>
      </p:sp>
      <p:grpSp>
        <p:nvGrpSpPr>
          <p:cNvPr id="4" name="Group 3">
            <a:extLst>
              <a:ext uri="{FF2B5EF4-FFF2-40B4-BE49-F238E27FC236}">
                <a16:creationId xmlns:a16="http://schemas.microsoft.com/office/drawing/2014/main" id="{2769FEB1-003A-C043-4A47-CCB7E218465B}"/>
              </a:ext>
            </a:extLst>
          </p:cNvPr>
          <p:cNvGrpSpPr/>
          <p:nvPr/>
        </p:nvGrpSpPr>
        <p:grpSpPr>
          <a:xfrm>
            <a:off x="5476989" y="732600"/>
            <a:ext cx="1713240" cy="876600"/>
            <a:chOff x="5476989" y="732600"/>
            <a:chExt cx="1713240" cy="8766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8BCF287-E900-AB73-52A3-3E8160E8C824}"/>
                    </a:ext>
                  </a:extLst>
                </p14:cNvPr>
                <p14:cNvContentPartPr/>
                <p14:nvPr/>
              </p14:nvContentPartPr>
              <p14:xfrm>
                <a:off x="5880909" y="1045800"/>
                <a:ext cx="18000" cy="28440"/>
              </p14:xfrm>
            </p:contentPart>
          </mc:Choice>
          <mc:Fallback xmlns="">
            <p:pic>
              <p:nvPicPr>
                <p:cNvPr id="2" name="Ink 1">
                  <a:extLst>
                    <a:ext uri="{FF2B5EF4-FFF2-40B4-BE49-F238E27FC236}">
                      <a16:creationId xmlns:a16="http://schemas.microsoft.com/office/drawing/2014/main" id="{38BCF287-E900-AB73-52A3-3E8160E8C824}"/>
                    </a:ext>
                  </a:extLst>
                </p:cNvPr>
                <p:cNvPicPr/>
                <p:nvPr/>
              </p:nvPicPr>
              <p:blipFill>
                <a:blip r:embed="rId3"/>
                <a:stretch>
                  <a:fillRect/>
                </a:stretch>
              </p:blipFill>
              <p:spPr>
                <a:xfrm>
                  <a:off x="5871909" y="1037160"/>
                  <a:ext cx="35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D402133-E974-F3CF-BB22-DFF31159C75C}"/>
                    </a:ext>
                  </a:extLst>
                </p14:cNvPr>
                <p14:cNvContentPartPr/>
                <p14:nvPr/>
              </p14:nvContentPartPr>
              <p14:xfrm>
                <a:off x="5476989" y="732600"/>
                <a:ext cx="1713240" cy="876600"/>
              </p14:xfrm>
            </p:contentPart>
          </mc:Choice>
          <mc:Fallback xmlns="">
            <p:pic>
              <p:nvPicPr>
                <p:cNvPr id="3" name="Ink 2">
                  <a:extLst>
                    <a:ext uri="{FF2B5EF4-FFF2-40B4-BE49-F238E27FC236}">
                      <a16:creationId xmlns:a16="http://schemas.microsoft.com/office/drawing/2014/main" id="{BD402133-E974-F3CF-BB22-DFF31159C75C}"/>
                    </a:ext>
                  </a:extLst>
                </p:cNvPr>
                <p:cNvPicPr/>
                <p:nvPr/>
              </p:nvPicPr>
              <p:blipFill>
                <a:blip r:embed="rId5"/>
                <a:stretch>
                  <a:fillRect/>
                </a:stretch>
              </p:blipFill>
              <p:spPr>
                <a:xfrm>
                  <a:off x="5468349" y="723600"/>
                  <a:ext cx="1730880" cy="89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352680C-771A-DB91-7331-57890C44DC02}"/>
                  </a:ext>
                </a:extLst>
              </p14:cNvPr>
              <p14:cNvContentPartPr/>
              <p14:nvPr/>
            </p14:nvContentPartPr>
            <p14:xfrm>
              <a:off x="577029" y="1005840"/>
              <a:ext cx="473760" cy="552960"/>
            </p14:xfrm>
          </p:contentPart>
        </mc:Choice>
        <mc:Fallback xmlns="">
          <p:pic>
            <p:nvPicPr>
              <p:cNvPr id="5" name="Ink 4">
                <a:extLst>
                  <a:ext uri="{FF2B5EF4-FFF2-40B4-BE49-F238E27FC236}">
                    <a16:creationId xmlns:a16="http://schemas.microsoft.com/office/drawing/2014/main" id="{4352680C-771A-DB91-7331-57890C44DC02}"/>
                  </a:ext>
                </a:extLst>
              </p:cNvPr>
              <p:cNvPicPr/>
              <p:nvPr/>
            </p:nvPicPr>
            <p:blipFill>
              <a:blip r:embed="rId7"/>
              <a:stretch>
                <a:fillRect/>
              </a:stretch>
            </p:blipFill>
            <p:spPr>
              <a:xfrm>
                <a:off x="568029" y="997200"/>
                <a:ext cx="49140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3E2C9B5-579F-9836-047F-63F41F3B66E9}"/>
                  </a:ext>
                </a:extLst>
              </p14:cNvPr>
              <p14:cNvContentPartPr/>
              <p14:nvPr/>
            </p14:nvContentPartPr>
            <p14:xfrm>
              <a:off x="1342389" y="1810800"/>
              <a:ext cx="1431000" cy="144000"/>
            </p14:xfrm>
          </p:contentPart>
        </mc:Choice>
        <mc:Fallback xmlns="">
          <p:pic>
            <p:nvPicPr>
              <p:cNvPr id="6" name="Ink 5">
                <a:extLst>
                  <a:ext uri="{FF2B5EF4-FFF2-40B4-BE49-F238E27FC236}">
                    <a16:creationId xmlns:a16="http://schemas.microsoft.com/office/drawing/2014/main" id="{43E2C9B5-579F-9836-047F-63F41F3B66E9}"/>
                  </a:ext>
                </a:extLst>
              </p:cNvPr>
              <p:cNvPicPr/>
              <p:nvPr/>
            </p:nvPicPr>
            <p:blipFill>
              <a:blip r:embed="rId9"/>
              <a:stretch>
                <a:fillRect/>
              </a:stretch>
            </p:blipFill>
            <p:spPr>
              <a:xfrm>
                <a:off x="1333389" y="1801800"/>
                <a:ext cx="1448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B05F6D20-A33D-BAF7-E9A1-9969B3A11479}"/>
                  </a:ext>
                </a:extLst>
              </p14:cNvPr>
              <p14:cNvContentPartPr/>
              <p14:nvPr/>
            </p14:nvContentPartPr>
            <p14:xfrm>
              <a:off x="1426269" y="3846240"/>
              <a:ext cx="1361160" cy="168840"/>
            </p14:xfrm>
          </p:contentPart>
        </mc:Choice>
        <mc:Fallback xmlns="">
          <p:pic>
            <p:nvPicPr>
              <p:cNvPr id="7" name="Ink 6">
                <a:extLst>
                  <a:ext uri="{FF2B5EF4-FFF2-40B4-BE49-F238E27FC236}">
                    <a16:creationId xmlns:a16="http://schemas.microsoft.com/office/drawing/2014/main" id="{B05F6D20-A33D-BAF7-E9A1-9969B3A11479}"/>
                  </a:ext>
                </a:extLst>
              </p:cNvPr>
              <p:cNvPicPr/>
              <p:nvPr/>
            </p:nvPicPr>
            <p:blipFill>
              <a:blip r:embed="rId11"/>
              <a:stretch>
                <a:fillRect/>
              </a:stretch>
            </p:blipFill>
            <p:spPr>
              <a:xfrm>
                <a:off x="1417629" y="3837600"/>
                <a:ext cx="1378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6E0BF31-462D-2259-D004-C0903169F506}"/>
                  </a:ext>
                </a:extLst>
              </p14:cNvPr>
              <p14:cNvContentPartPr/>
              <p14:nvPr/>
            </p14:nvContentPartPr>
            <p14:xfrm>
              <a:off x="3195669" y="1768680"/>
              <a:ext cx="1218600" cy="676440"/>
            </p14:xfrm>
          </p:contentPart>
        </mc:Choice>
        <mc:Fallback xmlns="">
          <p:pic>
            <p:nvPicPr>
              <p:cNvPr id="8" name="Ink 7">
                <a:extLst>
                  <a:ext uri="{FF2B5EF4-FFF2-40B4-BE49-F238E27FC236}">
                    <a16:creationId xmlns:a16="http://schemas.microsoft.com/office/drawing/2014/main" id="{36E0BF31-462D-2259-D004-C0903169F506}"/>
                  </a:ext>
                </a:extLst>
              </p:cNvPr>
              <p:cNvPicPr/>
              <p:nvPr/>
            </p:nvPicPr>
            <p:blipFill>
              <a:blip r:embed="rId13"/>
              <a:stretch>
                <a:fillRect/>
              </a:stretch>
            </p:blipFill>
            <p:spPr>
              <a:xfrm>
                <a:off x="3187029" y="1760040"/>
                <a:ext cx="1236240" cy="694080"/>
              </a:xfrm>
              <a:prstGeom prst="rect">
                <a:avLst/>
              </a:prstGeom>
            </p:spPr>
          </p:pic>
        </mc:Fallback>
      </mc:AlternateContent>
      <p:grpSp>
        <p:nvGrpSpPr>
          <p:cNvPr id="11" name="Group 10">
            <a:extLst>
              <a:ext uri="{FF2B5EF4-FFF2-40B4-BE49-F238E27FC236}">
                <a16:creationId xmlns:a16="http://schemas.microsoft.com/office/drawing/2014/main" id="{EFE06EE3-3950-9568-3693-9C434C904A97}"/>
              </a:ext>
            </a:extLst>
          </p:cNvPr>
          <p:cNvGrpSpPr/>
          <p:nvPr/>
        </p:nvGrpSpPr>
        <p:grpSpPr>
          <a:xfrm>
            <a:off x="2582589" y="4313520"/>
            <a:ext cx="2136600" cy="428760"/>
            <a:chOff x="2582589" y="4313520"/>
            <a:chExt cx="2136600" cy="42876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655895A1-9FDF-0F76-A88B-8E9D9A4CCE80}"/>
                    </a:ext>
                  </a:extLst>
                </p14:cNvPr>
                <p14:cNvContentPartPr/>
                <p14:nvPr/>
              </p14:nvContentPartPr>
              <p14:xfrm>
                <a:off x="3012429" y="4376880"/>
                <a:ext cx="9000" cy="30960"/>
              </p14:xfrm>
            </p:contentPart>
          </mc:Choice>
          <mc:Fallback xmlns="">
            <p:pic>
              <p:nvPicPr>
                <p:cNvPr id="9" name="Ink 8">
                  <a:extLst>
                    <a:ext uri="{FF2B5EF4-FFF2-40B4-BE49-F238E27FC236}">
                      <a16:creationId xmlns:a16="http://schemas.microsoft.com/office/drawing/2014/main" id="{655895A1-9FDF-0F76-A88B-8E9D9A4CCE80}"/>
                    </a:ext>
                  </a:extLst>
                </p:cNvPr>
                <p:cNvPicPr/>
                <p:nvPr/>
              </p:nvPicPr>
              <p:blipFill>
                <a:blip r:embed="rId15"/>
                <a:stretch>
                  <a:fillRect/>
                </a:stretch>
              </p:blipFill>
              <p:spPr>
                <a:xfrm>
                  <a:off x="3003789" y="4367880"/>
                  <a:ext cx="26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BB173B14-D4AD-0179-F435-EE89E82B4E6F}"/>
                    </a:ext>
                  </a:extLst>
                </p14:cNvPr>
                <p14:cNvContentPartPr/>
                <p14:nvPr/>
              </p14:nvContentPartPr>
              <p14:xfrm>
                <a:off x="2582589" y="4313520"/>
                <a:ext cx="2136600" cy="428760"/>
              </p14:xfrm>
            </p:contentPart>
          </mc:Choice>
          <mc:Fallback xmlns="">
            <p:pic>
              <p:nvPicPr>
                <p:cNvPr id="10" name="Ink 9">
                  <a:extLst>
                    <a:ext uri="{FF2B5EF4-FFF2-40B4-BE49-F238E27FC236}">
                      <a16:creationId xmlns:a16="http://schemas.microsoft.com/office/drawing/2014/main" id="{BB173B14-D4AD-0179-F435-EE89E82B4E6F}"/>
                    </a:ext>
                  </a:extLst>
                </p:cNvPr>
                <p:cNvPicPr/>
                <p:nvPr/>
              </p:nvPicPr>
              <p:blipFill>
                <a:blip r:embed="rId17"/>
                <a:stretch>
                  <a:fillRect/>
                </a:stretch>
              </p:blipFill>
              <p:spPr>
                <a:xfrm>
                  <a:off x="2573589" y="4304520"/>
                  <a:ext cx="2154240" cy="446400"/>
                </a:xfrm>
                <a:prstGeom prst="rect">
                  <a:avLst/>
                </a:prstGeom>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3">
            <a:extLst>
              <a:ext uri="{FF2B5EF4-FFF2-40B4-BE49-F238E27FC236}">
                <a16:creationId xmlns:a16="http://schemas.microsoft.com/office/drawing/2014/main" id="{E0DBA338-6459-F247-F0B3-F9C9CEF4424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SimSun" panose="02010600030101010101" pitchFamily="2" charset="-122"/>
              </a:defRPr>
            </a:lvl1pPr>
            <a:lvl2pPr>
              <a:defRPr sz="2400">
                <a:solidFill>
                  <a:schemeClr val="tx1"/>
                </a:solidFill>
                <a:latin typeface="Times New Roman" panose="02020603050405020304" pitchFamily="18" charset="0"/>
                <a:ea typeface="SimSun" panose="02010600030101010101" pitchFamily="2" charset="-122"/>
              </a:defRPr>
            </a:lvl2pPr>
            <a:lvl3pPr>
              <a:defRPr sz="2400">
                <a:solidFill>
                  <a:schemeClr val="tx1"/>
                </a:solidFill>
                <a:latin typeface="Times New Roman" panose="02020603050405020304" pitchFamily="18" charset="0"/>
                <a:ea typeface="SimSun" panose="02010600030101010101" pitchFamily="2" charset="-122"/>
              </a:defRPr>
            </a:lvl3pPr>
            <a:lvl4pPr>
              <a:defRPr sz="2400">
                <a:solidFill>
                  <a:schemeClr val="tx1"/>
                </a:solidFill>
                <a:latin typeface="Times New Roman" panose="02020603050405020304" pitchFamily="18" charset="0"/>
                <a:ea typeface="SimSun" panose="02010600030101010101" pitchFamily="2" charset="-122"/>
              </a:defRPr>
            </a:lvl4pPr>
            <a:lvl5pPr>
              <a:defRPr sz="2400">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SimSun" panose="02010600030101010101" pitchFamily="2" charset="-122"/>
              </a:defRPr>
            </a:lvl9pPr>
          </a:lstStyle>
          <a:p>
            <a:fld id="{4FDBB442-D494-4BF2-BBFA-F11F1C583105}" type="slidenum">
              <a:rPr lang="en-US" altLang="zh-CN" sz="1800"/>
              <a:pPr/>
              <a:t>9</a:t>
            </a:fld>
            <a:endParaRPr lang="en-US" altLang="zh-CN" sz="1800"/>
          </a:p>
        </p:txBody>
      </p:sp>
      <p:sp>
        <p:nvSpPr>
          <p:cNvPr id="13314" name="Rectangle 2">
            <a:extLst>
              <a:ext uri="{FF2B5EF4-FFF2-40B4-BE49-F238E27FC236}">
                <a16:creationId xmlns:a16="http://schemas.microsoft.com/office/drawing/2014/main" id="{88806181-3139-3746-AEF1-3EF3CD9B43C4}"/>
              </a:ext>
            </a:extLst>
          </p:cNvPr>
          <p:cNvSpPr>
            <a:spLocks noGrp="1" noChangeArrowheads="1"/>
          </p:cNvSpPr>
          <p:nvPr>
            <p:ph type="title"/>
          </p:nvPr>
        </p:nvSpPr>
        <p:spPr/>
        <p:txBody>
          <a:bodyPr/>
          <a:lstStyle/>
          <a:p>
            <a:pPr eaLnBrk="1" hangingPunct="1"/>
            <a:r>
              <a:rPr lang="en-US" altLang="zh-CN"/>
              <a:t>3.2 </a:t>
            </a:r>
            <a:r>
              <a:rPr lang="zh-CN" altLang="en-US"/>
              <a:t>什么是认知（</a:t>
            </a:r>
            <a:r>
              <a:rPr lang="en-US" altLang="zh-CN"/>
              <a:t>cognition</a:t>
            </a:r>
            <a:r>
              <a:rPr lang="zh-CN" altLang="en-US"/>
              <a:t>）</a:t>
            </a:r>
          </a:p>
        </p:txBody>
      </p:sp>
      <p:sp>
        <p:nvSpPr>
          <p:cNvPr id="13315" name="Rectangle 3">
            <a:extLst>
              <a:ext uri="{FF2B5EF4-FFF2-40B4-BE49-F238E27FC236}">
                <a16:creationId xmlns:a16="http://schemas.microsoft.com/office/drawing/2014/main" id="{FE2B530E-7FEC-2532-06E4-12DB4CC46B34}"/>
              </a:ext>
            </a:extLst>
          </p:cNvPr>
          <p:cNvSpPr>
            <a:spLocks noGrp="1" noChangeArrowheads="1"/>
          </p:cNvSpPr>
          <p:nvPr>
            <p:ph idx="1"/>
          </p:nvPr>
        </p:nvSpPr>
        <p:spPr>
          <a:xfrm>
            <a:off x="685800" y="1066800"/>
            <a:ext cx="7772400" cy="4667250"/>
          </a:xfrm>
        </p:spPr>
        <p:txBody>
          <a:bodyPr/>
          <a:lstStyle/>
          <a:p>
            <a:pPr eaLnBrk="1" hangingPunct="1"/>
            <a:r>
              <a:rPr lang="en-US" altLang="zh-CN" sz="1900"/>
              <a:t>Procedural knowledge, including psychomotor ability, is dynamic.  Procedural memory stores all the information related to the skills developed to interact with our environments (such as walking, talking, typing, and mouse clicking). Knowledge acquisition is based mainly on practice. Procedural knowledge never requires verbal support and is very difficult to describe but, once learned, is rarely forgotten. Such knowledge includes what we call know-how, or knowledge built up through experience. Early designers of expert systems underestimated the complexity of this knowledge concept</a:t>
            </a:r>
            <a:r>
              <a:rPr lang="en-US" altLang="zh-CN"/>
              <a:t>.</a:t>
            </a:r>
          </a:p>
          <a:p>
            <a:pPr eaLnBrk="1" hangingPunct="1"/>
            <a:r>
              <a:rPr lang="en-US" altLang="zh-CN" sz="1900"/>
              <a:t>Declarative knowledge, based on facts, is static and concerned with the properties of objects, persons, and events and their relationships. Declarative memory contains all the information that is consciously and directly accessible. Declarative knowledge is easy to describe and to communicate. Declarative memory consists of two types of knowledge—topic, or semantic, and episodic.</a:t>
            </a:r>
          </a:p>
        </p:txBody>
      </p:sp>
    </p:spTree>
  </p:cSld>
  <p:clrMapOvr>
    <a:masterClrMapping/>
  </p:clrMapOvr>
</p:sld>
</file>

<file path=ppt/theme/theme1.xml><?xml version="1.0" encoding="utf-8"?>
<a:theme xmlns:a="http://schemas.openxmlformats.org/drawingml/2006/main" name="hua-tutorial-ch">
  <a:themeElements>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hua-tutorial-ch">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hua-tutorial-c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ua-tutorial-c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ua-tutorial-c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ua-tutorial-c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ua-tutorial-c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ua-tutorial-c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hua-tutorial-ch</Template>
  <TotalTime>6237</TotalTime>
  <Words>7269</Words>
  <Application>Microsoft Office PowerPoint</Application>
  <PresentationFormat>On-screen Show (4:3)</PresentationFormat>
  <Paragraphs>768</Paragraphs>
  <Slides>67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67</vt:i4>
      </vt:variant>
    </vt:vector>
  </HeadingPairs>
  <TitlesOfParts>
    <vt:vector size="78" baseType="lpstr">
      <vt:lpstr>Arial Unicode MS</vt:lpstr>
      <vt:lpstr>SimHei</vt:lpstr>
      <vt:lpstr>STXingkai</vt:lpstr>
      <vt:lpstr>STXinwei</vt:lpstr>
      <vt:lpstr>Arial</vt:lpstr>
      <vt:lpstr>Times New Roman</vt:lpstr>
      <vt:lpstr>Wingdings</vt:lpstr>
      <vt:lpstr>hua-tutorial-ch</vt:lpstr>
      <vt:lpstr>Microsoft Word 97 - 2003 Document</vt:lpstr>
      <vt:lpstr>Visio.Drawing.6</vt:lpstr>
      <vt:lpstr>Visio.Drawing.11</vt:lpstr>
      <vt:lpstr>交互设计—超越人机交互                第 3 章 理解用户</vt:lpstr>
      <vt:lpstr>第 3 章 理解用户</vt:lpstr>
      <vt:lpstr>3.1 引言</vt:lpstr>
      <vt:lpstr>3.1 引言</vt:lpstr>
      <vt:lpstr>3.1 引言</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3.2 什么是认知（cognition）</vt:lpstr>
      <vt:lpstr>3.3 物理世界知识在数字世界中的应用</vt:lpstr>
      <vt:lpstr>3.3 物理世界知识在数字世界中的应用</vt:lpstr>
      <vt:lpstr>3.3 物理世界知识在数字世界中的应用</vt:lpstr>
      <vt:lpstr>3.3 物理世界知识在数字世界中的应用</vt:lpstr>
      <vt:lpstr>3.3 物理世界知识在数字世界中的应用</vt:lpstr>
      <vt:lpstr>3.4 认知的概念框架</vt:lpstr>
      <vt:lpstr>3.4.1 心理模型</vt:lpstr>
      <vt:lpstr>3.4.1 心理模型</vt:lpstr>
      <vt:lpstr>3.4.1 心理模型</vt:lpstr>
      <vt:lpstr>3.4.1 心理模型</vt:lpstr>
      <vt:lpstr>3.4.1 心理模型</vt:lpstr>
      <vt:lpstr>3.4.1 心理模型</vt:lpstr>
      <vt:lpstr>3.4.2 信息处理</vt:lpstr>
      <vt:lpstr>3.4.2 信息处理</vt:lpstr>
      <vt:lpstr>3.4.2 信息处理</vt:lpstr>
      <vt:lpstr>3.4.2 信息处理</vt:lpstr>
      <vt:lpstr>3.4.2 信息处理</vt:lpstr>
      <vt:lpstr>3.4.2 信息处理</vt:lpstr>
      <vt:lpstr>3.4.3 外部认知</vt:lpstr>
      <vt:lpstr>3.4.3 外部认知</vt:lpstr>
      <vt:lpstr>3.4.3 外部认知</vt:lpstr>
      <vt:lpstr>3.4.3 外部认知</vt:lpstr>
      <vt:lpstr>3.4.3 外部认知</vt:lpstr>
      <vt:lpstr>3.4.3 外部认知</vt:lpstr>
      <vt:lpstr>3.4.3 外部认知</vt:lpstr>
      <vt:lpstr>3.4.3 外部认知</vt:lpstr>
      <vt:lpstr>3.5 指导设计：从理论到实践</vt:lpstr>
      <vt:lpstr>3.5 指导设计：从理论到实践</vt:lpstr>
      <vt:lpstr>3.5 指导设计：从理论到实践</vt:lpstr>
      <vt:lpstr>3.5 指导设计：从理论到实践</vt:lpstr>
      <vt:lpstr>3.5 指导设计：从理论到实践</vt:lpstr>
      <vt:lpstr>3.5 指导设计：从理论到实践</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Qingyi Hua</dc:creator>
  <cp:lastModifiedBy>X.T. Sun</cp:lastModifiedBy>
  <cp:revision>395</cp:revision>
  <dcterms:created xsi:type="dcterms:W3CDTF">2007-07-28T02:17:48Z</dcterms:created>
  <dcterms:modified xsi:type="dcterms:W3CDTF">2024-03-26T06:42:35Z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